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6"/>
  </p:notesMasterIdLst>
  <p:sldIdLst>
    <p:sldId id="257" r:id="rId5"/>
  </p:sldIdLst>
  <p:sldSz cx="21388388" cy="30279975"/>
  <p:notesSz cx="6858000" cy="9144000"/>
  <p:defaultTextStyle>
    <a:defPPr>
      <a:defRPr lang="en-US"/>
    </a:defPPr>
    <a:lvl1pPr marL="0" algn="l" defTabSz="2480036" rtl="0" eaLnBrk="1" latinLnBrk="0" hangingPunct="1">
      <a:defRPr sz="4882" kern="1200">
        <a:solidFill>
          <a:schemeClr val="tx1"/>
        </a:solidFill>
        <a:latin typeface="+mn-lt"/>
        <a:ea typeface="+mn-ea"/>
        <a:cs typeface="+mn-cs"/>
      </a:defRPr>
    </a:lvl1pPr>
    <a:lvl2pPr marL="1240018" algn="l" defTabSz="2480036" rtl="0" eaLnBrk="1" latinLnBrk="0" hangingPunct="1">
      <a:defRPr sz="4882" kern="1200">
        <a:solidFill>
          <a:schemeClr val="tx1"/>
        </a:solidFill>
        <a:latin typeface="+mn-lt"/>
        <a:ea typeface="+mn-ea"/>
        <a:cs typeface="+mn-cs"/>
      </a:defRPr>
    </a:lvl2pPr>
    <a:lvl3pPr marL="2480036" algn="l" defTabSz="2480036" rtl="0" eaLnBrk="1" latinLnBrk="0" hangingPunct="1">
      <a:defRPr sz="4882" kern="1200">
        <a:solidFill>
          <a:schemeClr val="tx1"/>
        </a:solidFill>
        <a:latin typeface="+mn-lt"/>
        <a:ea typeface="+mn-ea"/>
        <a:cs typeface="+mn-cs"/>
      </a:defRPr>
    </a:lvl3pPr>
    <a:lvl4pPr marL="3720054" algn="l" defTabSz="2480036" rtl="0" eaLnBrk="1" latinLnBrk="0" hangingPunct="1">
      <a:defRPr sz="4882" kern="1200">
        <a:solidFill>
          <a:schemeClr val="tx1"/>
        </a:solidFill>
        <a:latin typeface="+mn-lt"/>
        <a:ea typeface="+mn-ea"/>
        <a:cs typeface="+mn-cs"/>
      </a:defRPr>
    </a:lvl4pPr>
    <a:lvl5pPr marL="4960071" algn="l" defTabSz="2480036" rtl="0" eaLnBrk="1" latinLnBrk="0" hangingPunct="1">
      <a:defRPr sz="4882" kern="1200">
        <a:solidFill>
          <a:schemeClr val="tx1"/>
        </a:solidFill>
        <a:latin typeface="+mn-lt"/>
        <a:ea typeface="+mn-ea"/>
        <a:cs typeface="+mn-cs"/>
      </a:defRPr>
    </a:lvl5pPr>
    <a:lvl6pPr marL="6200089" algn="l" defTabSz="2480036" rtl="0" eaLnBrk="1" latinLnBrk="0" hangingPunct="1">
      <a:defRPr sz="4882" kern="1200">
        <a:solidFill>
          <a:schemeClr val="tx1"/>
        </a:solidFill>
        <a:latin typeface="+mn-lt"/>
        <a:ea typeface="+mn-ea"/>
        <a:cs typeface="+mn-cs"/>
      </a:defRPr>
    </a:lvl6pPr>
    <a:lvl7pPr marL="7440107" algn="l" defTabSz="2480036" rtl="0" eaLnBrk="1" latinLnBrk="0" hangingPunct="1">
      <a:defRPr sz="4882" kern="1200">
        <a:solidFill>
          <a:schemeClr val="tx1"/>
        </a:solidFill>
        <a:latin typeface="+mn-lt"/>
        <a:ea typeface="+mn-ea"/>
        <a:cs typeface="+mn-cs"/>
      </a:defRPr>
    </a:lvl7pPr>
    <a:lvl8pPr marL="8680125" algn="l" defTabSz="2480036" rtl="0" eaLnBrk="1" latinLnBrk="0" hangingPunct="1">
      <a:defRPr sz="4882" kern="1200">
        <a:solidFill>
          <a:schemeClr val="tx1"/>
        </a:solidFill>
        <a:latin typeface="+mn-lt"/>
        <a:ea typeface="+mn-ea"/>
        <a:cs typeface="+mn-cs"/>
      </a:defRPr>
    </a:lvl8pPr>
    <a:lvl9pPr marL="9920143" algn="l" defTabSz="2480036" rtl="0" eaLnBrk="1" latinLnBrk="0" hangingPunct="1">
      <a:defRPr sz="4882"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C406D"/>
    <a:srgbClr val="19426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B1B13DD-73CC-4942-8401-D2C53AD37CD0}" v="13" dt="2024-08-15T05:40:00.02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418"/>
    <p:restoredTop sz="96512"/>
  </p:normalViewPr>
  <p:slideViewPr>
    <p:cSldViewPr snapToGrid="0" snapToObjects="1">
      <p:cViewPr>
        <p:scale>
          <a:sx n="74" d="100"/>
          <a:sy n="74" d="100"/>
        </p:scale>
        <p:origin x="344" y="-8184"/>
      </p:cViewPr>
      <p:guideLst/>
    </p:cSldViewPr>
  </p:slideViewPr>
  <p:outlineViewPr>
    <p:cViewPr>
      <p:scale>
        <a:sx n="33" d="100"/>
        <a:sy n="33" d="100"/>
      </p:scale>
      <p:origin x="0" y="0"/>
    </p:cViewPr>
    <p:sldLst>
      <p:sld r:id="rId1" collapse="1"/>
    </p:sldLst>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presProps" Target="presProps.xml"/><Relationship Id="rId12" Type="http://schemas.microsoft.com/office/2015/10/relationships/revisionInfo" Target="revisionInfo.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microsoft.com/office/2016/11/relationships/changesInfo" Target="changesInfos/changesInfo1.xml"/><Relationship Id="rId5" Type="http://schemas.openxmlformats.org/officeDocument/2006/relationships/slide" Target="slides/slide1.xml"/><Relationship Id="rId1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theme" Target="theme/theme1.xml"/></Relationships>
</file>

<file path=ppt/_rels/viewProps.xml.rels><?xml version="1.0" encoding="UTF-8" standalone="yes"?>
<Relationships xmlns="http://schemas.openxmlformats.org/package/2006/relationships"><Relationship Id="rId1" Type="http://schemas.openxmlformats.org/officeDocument/2006/relationships/slide" Target="slides/slid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exis Balayre" userId="00111a73-8ed8-433c-b118-d7bd1888d555" providerId="ADAL" clId="{BB1B13DD-73CC-4942-8401-D2C53AD37CD0}"/>
    <pc:docChg chg="undo redo custSel modSld">
      <pc:chgData name="Alexis Balayre" userId="00111a73-8ed8-433c-b118-d7bd1888d555" providerId="ADAL" clId="{BB1B13DD-73CC-4942-8401-D2C53AD37CD0}" dt="2024-08-15T23:40:31.807" v="2470" actId="20577"/>
      <pc:docMkLst>
        <pc:docMk/>
      </pc:docMkLst>
      <pc:sldChg chg="addSp delSp modSp mod">
        <pc:chgData name="Alexis Balayre" userId="00111a73-8ed8-433c-b118-d7bd1888d555" providerId="ADAL" clId="{BB1B13DD-73CC-4942-8401-D2C53AD37CD0}" dt="2024-08-15T23:40:31.807" v="2470" actId="20577"/>
        <pc:sldMkLst>
          <pc:docMk/>
          <pc:sldMk cId="1962269078" sldId="257"/>
        </pc:sldMkLst>
        <pc:spChg chg="add mod">
          <ac:chgData name="Alexis Balayre" userId="00111a73-8ed8-433c-b118-d7bd1888d555" providerId="ADAL" clId="{BB1B13DD-73CC-4942-8401-D2C53AD37CD0}" dt="2024-08-15T23:21:54.709" v="2350" actId="1036"/>
          <ac:spMkLst>
            <pc:docMk/>
            <pc:sldMk cId="1962269078" sldId="257"/>
            <ac:spMk id="2" creationId="{C63796F2-7302-2C69-2B72-EBA77ACA4DEC}"/>
          </ac:spMkLst>
        </pc:spChg>
        <pc:spChg chg="add mod">
          <ac:chgData name="Alexis Balayre" userId="00111a73-8ed8-433c-b118-d7bd1888d555" providerId="ADAL" clId="{BB1B13DD-73CC-4942-8401-D2C53AD37CD0}" dt="2024-08-14T17:30:31.215" v="606"/>
          <ac:spMkLst>
            <pc:docMk/>
            <pc:sldMk cId="1962269078" sldId="257"/>
            <ac:spMk id="4" creationId="{D06B2DBC-3A05-5E62-B0EF-DB25BEA16108}"/>
          </ac:spMkLst>
        </pc:spChg>
        <pc:spChg chg="add mod">
          <ac:chgData name="Alexis Balayre" userId="00111a73-8ed8-433c-b118-d7bd1888d555" providerId="ADAL" clId="{BB1B13DD-73CC-4942-8401-D2C53AD37CD0}" dt="2024-08-15T23:21:54.709" v="2350" actId="1036"/>
          <ac:spMkLst>
            <pc:docMk/>
            <pc:sldMk cId="1962269078" sldId="257"/>
            <ac:spMk id="6" creationId="{A76000D7-E617-7FAE-2CC0-CA04315BF55E}"/>
          </ac:spMkLst>
        </pc:spChg>
        <pc:spChg chg="add mod">
          <ac:chgData name="Alexis Balayre" userId="00111a73-8ed8-433c-b118-d7bd1888d555" providerId="ADAL" clId="{BB1B13DD-73CC-4942-8401-D2C53AD37CD0}" dt="2024-08-15T04:51:55.432" v="1063" actId="20577"/>
          <ac:spMkLst>
            <pc:docMk/>
            <pc:sldMk cId="1962269078" sldId="257"/>
            <ac:spMk id="7" creationId="{E44EAA2B-5B61-F1E2-2D6C-E760E642F26A}"/>
          </ac:spMkLst>
        </pc:spChg>
        <pc:spChg chg="add del mod">
          <ac:chgData name="Alexis Balayre" userId="00111a73-8ed8-433c-b118-d7bd1888d555" providerId="ADAL" clId="{BB1B13DD-73CC-4942-8401-D2C53AD37CD0}" dt="2024-08-15T05:32:57.796" v="1446"/>
          <ac:spMkLst>
            <pc:docMk/>
            <pc:sldMk cId="1962269078" sldId="257"/>
            <ac:spMk id="8" creationId="{1B2274C8-63D6-8251-F087-ABF02BB10914}"/>
          </ac:spMkLst>
        </pc:spChg>
        <pc:spChg chg="add mod">
          <ac:chgData name="Alexis Balayre" userId="00111a73-8ed8-433c-b118-d7bd1888d555" providerId="ADAL" clId="{BB1B13DD-73CC-4942-8401-D2C53AD37CD0}" dt="2024-08-15T05:48:49.298" v="1748" actId="113"/>
          <ac:spMkLst>
            <pc:docMk/>
            <pc:sldMk cId="1962269078" sldId="257"/>
            <ac:spMk id="9" creationId="{EC00A34A-94C1-FE58-096D-298A9B87857D}"/>
          </ac:spMkLst>
        </pc:spChg>
        <pc:spChg chg="mod">
          <ac:chgData name="Alexis Balayre" userId="00111a73-8ed8-433c-b118-d7bd1888d555" providerId="ADAL" clId="{BB1B13DD-73CC-4942-8401-D2C53AD37CD0}" dt="2024-08-14T17:39:25.478" v="786" actId="1035"/>
          <ac:spMkLst>
            <pc:docMk/>
            <pc:sldMk cId="1962269078" sldId="257"/>
            <ac:spMk id="12" creationId="{CB48BE35-712D-1120-9EC9-A71A8A289F53}"/>
          </ac:spMkLst>
        </pc:spChg>
        <pc:spChg chg="mod">
          <ac:chgData name="Alexis Balayre" userId="00111a73-8ed8-433c-b118-d7bd1888d555" providerId="ADAL" clId="{BB1B13DD-73CC-4942-8401-D2C53AD37CD0}" dt="2024-08-14T17:01:52.418" v="45" actId="1036"/>
          <ac:spMkLst>
            <pc:docMk/>
            <pc:sldMk cId="1962269078" sldId="257"/>
            <ac:spMk id="13" creationId="{B0CCFEBD-84AF-9002-8744-04C7BAC67D2A}"/>
          </ac:spMkLst>
        </pc:spChg>
        <pc:spChg chg="mod">
          <ac:chgData name="Alexis Balayre" userId="00111a73-8ed8-433c-b118-d7bd1888d555" providerId="ADAL" clId="{BB1B13DD-73CC-4942-8401-D2C53AD37CD0}" dt="2024-08-14T17:01:52.418" v="45" actId="1036"/>
          <ac:spMkLst>
            <pc:docMk/>
            <pc:sldMk cId="1962269078" sldId="257"/>
            <ac:spMk id="16" creationId="{3813F2AD-C69C-5A4B-B896-A457A3ABDD03}"/>
          </ac:spMkLst>
        </pc:spChg>
        <pc:spChg chg="mod">
          <ac:chgData name="Alexis Balayre" userId="00111a73-8ed8-433c-b118-d7bd1888d555" providerId="ADAL" clId="{BB1B13DD-73CC-4942-8401-D2C53AD37CD0}" dt="2024-08-15T23:40:31.807" v="2470" actId="20577"/>
          <ac:spMkLst>
            <pc:docMk/>
            <pc:sldMk cId="1962269078" sldId="257"/>
            <ac:spMk id="19" creationId="{18E25D9B-A575-CF2D-3BD8-EE456BFDA3C3}"/>
          </ac:spMkLst>
        </pc:spChg>
        <pc:spChg chg="del mod">
          <ac:chgData name="Alexis Balayre" userId="00111a73-8ed8-433c-b118-d7bd1888d555" providerId="ADAL" clId="{BB1B13DD-73CC-4942-8401-D2C53AD37CD0}" dt="2024-08-14T17:18:45.722" v="123" actId="478"/>
          <ac:spMkLst>
            <pc:docMk/>
            <pc:sldMk cId="1962269078" sldId="257"/>
            <ac:spMk id="21" creationId="{461C70BE-C944-F9AD-7838-72E6B3A8D788}"/>
          </ac:spMkLst>
        </pc:spChg>
        <pc:spChg chg="del mod">
          <ac:chgData name="Alexis Balayre" userId="00111a73-8ed8-433c-b118-d7bd1888d555" providerId="ADAL" clId="{BB1B13DD-73CC-4942-8401-D2C53AD37CD0}" dt="2024-08-14T17:30:01.197" v="604" actId="478"/>
          <ac:spMkLst>
            <pc:docMk/>
            <pc:sldMk cId="1962269078" sldId="257"/>
            <ac:spMk id="23" creationId="{65507016-05DF-29C3-E467-702899B0BB13}"/>
          </ac:spMkLst>
        </pc:spChg>
        <pc:spChg chg="add del">
          <ac:chgData name="Alexis Balayre" userId="00111a73-8ed8-433c-b118-d7bd1888d555" providerId="ADAL" clId="{BB1B13DD-73CC-4942-8401-D2C53AD37CD0}" dt="2024-08-14T17:31:29.640" v="624" actId="478"/>
          <ac:spMkLst>
            <pc:docMk/>
            <pc:sldMk cId="1962269078" sldId="257"/>
            <ac:spMk id="25" creationId="{BF95D520-D6A9-4049-98FD-0EAF37BF96A5}"/>
          </ac:spMkLst>
        </pc:spChg>
        <pc:spChg chg="add del mod">
          <ac:chgData name="Alexis Balayre" userId="00111a73-8ed8-433c-b118-d7bd1888d555" providerId="ADAL" clId="{BB1B13DD-73CC-4942-8401-D2C53AD37CD0}" dt="2024-08-15T23:21:21.529" v="2336" actId="1036"/>
          <ac:spMkLst>
            <pc:docMk/>
            <pc:sldMk cId="1962269078" sldId="257"/>
            <ac:spMk id="29" creationId="{2574B3D9-6116-2ED3-4B2E-D99876D6A2F7}"/>
          </ac:spMkLst>
        </pc:spChg>
        <pc:spChg chg="mod">
          <ac:chgData name="Alexis Balayre" userId="00111a73-8ed8-433c-b118-d7bd1888d555" providerId="ADAL" clId="{BB1B13DD-73CC-4942-8401-D2C53AD37CD0}" dt="2024-08-15T23:21:25.426" v="2339" actId="1035"/>
          <ac:spMkLst>
            <pc:docMk/>
            <pc:sldMk cId="1962269078" sldId="257"/>
            <ac:spMk id="30" creationId="{23D4BBCF-0675-F047-2C30-38510638DB34}"/>
          </ac:spMkLst>
        </pc:spChg>
        <pc:spChg chg="add del mod">
          <ac:chgData name="Alexis Balayre" userId="00111a73-8ed8-433c-b118-d7bd1888d555" providerId="ADAL" clId="{BB1B13DD-73CC-4942-8401-D2C53AD37CD0}" dt="2024-08-15T05:39:56.649" v="1626" actId="21"/>
          <ac:spMkLst>
            <pc:docMk/>
            <pc:sldMk cId="1962269078" sldId="257"/>
            <ac:spMk id="32" creationId="{F7D4E145-AE41-75E8-B1F0-D85A1D38EA2C}"/>
          </ac:spMkLst>
        </pc:spChg>
        <pc:spChg chg="del">
          <ac:chgData name="Alexis Balayre" userId="00111a73-8ed8-433c-b118-d7bd1888d555" providerId="ADAL" clId="{BB1B13DD-73CC-4942-8401-D2C53AD37CD0}" dt="2024-08-14T17:30:24.317" v="605" actId="21"/>
          <ac:spMkLst>
            <pc:docMk/>
            <pc:sldMk cId="1962269078" sldId="257"/>
            <ac:spMk id="38" creationId="{584BC12F-BF9D-74E1-2F8D-53400C04760E}"/>
          </ac:spMkLst>
        </pc:spChg>
        <pc:spChg chg="mod">
          <ac:chgData name="Alexis Balayre" userId="00111a73-8ed8-433c-b118-d7bd1888d555" providerId="ADAL" clId="{BB1B13DD-73CC-4942-8401-D2C53AD37CD0}" dt="2024-08-15T23:21:54.709" v="2350" actId="1036"/>
          <ac:spMkLst>
            <pc:docMk/>
            <pc:sldMk cId="1962269078" sldId="257"/>
            <ac:spMk id="39" creationId="{2C1450C3-40A5-60B8-C9B3-79E54A5477FE}"/>
          </ac:spMkLst>
        </pc:spChg>
        <pc:spChg chg="del mod">
          <ac:chgData name="Alexis Balayre" userId="00111a73-8ed8-433c-b118-d7bd1888d555" providerId="ADAL" clId="{BB1B13DD-73CC-4942-8401-D2C53AD37CD0}" dt="2024-08-15T05:27:10.706" v="1346" actId="478"/>
          <ac:spMkLst>
            <pc:docMk/>
            <pc:sldMk cId="1962269078" sldId="257"/>
            <ac:spMk id="41" creationId="{03B06596-696F-A0A6-9656-8469BD7AE0DB}"/>
          </ac:spMkLst>
        </pc:spChg>
        <pc:spChg chg="mod">
          <ac:chgData name="Alexis Balayre" userId="00111a73-8ed8-433c-b118-d7bd1888d555" providerId="ADAL" clId="{BB1B13DD-73CC-4942-8401-D2C53AD37CD0}" dt="2024-08-15T23:21:54.709" v="2350" actId="1036"/>
          <ac:spMkLst>
            <pc:docMk/>
            <pc:sldMk cId="1962269078" sldId="257"/>
            <ac:spMk id="43" creationId="{B00B721B-3BED-CE12-B42E-5126DCA859EA}"/>
          </ac:spMkLst>
        </pc:spChg>
        <pc:spChg chg="del">
          <ac:chgData name="Alexis Balayre" userId="00111a73-8ed8-433c-b118-d7bd1888d555" providerId="ADAL" clId="{BB1B13DD-73CC-4942-8401-D2C53AD37CD0}" dt="2024-08-15T02:29:31.641" v="851" actId="478"/>
          <ac:spMkLst>
            <pc:docMk/>
            <pc:sldMk cId="1962269078" sldId="257"/>
            <ac:spMk id="45" creationId="{8F8590C5-D759-DB54-39A1-3E48064AD291}"/>
          </ac:spMkLst>
        </pc:spChg>
        <pc:picChg chg="add mod">
          <ac:chgData name="Alexis Balayre" userId="00111a73-8ed8-433c-b118-d7bd1888d555" providerId="ADAL" clId="{BB1B13DD-73CC-4942-8401-D2C53AD37CD0}" dt="2024-08-14T17:30:31.215" v="606"/>
          <ac:picMkLst>
            <pc:docMk/>
            <pc:sldMk cId="1962269078" sldId="257"/>
            <ac:picMk id="3" creationId="{92D51F0D-0EBE-5448-BAB5-096A79F81A12}"/>
          </ac:picMkLst>
        </pc:picChg>
        <pc:picChg chg="add mod">
          <ac:chgData name="Alexis Balayre" userId="00111a73-8ed8-433c-b118-d7bd1888d555" providerId="ADAL" clId="{BB1B13DD-73CC-4942-8401-D2C53AD37CD0}" dt="2024-08-15T23:21:54.709" v="2350" actId="1036"/>
          <ac:picMkLst>
            <pc:docMk/>
            <pc:sldMk cId="1962269078" sldId="257"/>
            <ac:picMk id="5" creationId="{15AC6387-8AEA-E536-F35A-687C55D0C3FC}"/>
          </ac:picMkLst>
        </pc:picChg>
        <pc:picChg chg="mod">
          <ac:chgData name="Alexis Balayre" userId="00111a73-8ed8-433c-b118-d7bd1888d555" providerId="ADAL" clId="{BB1B13DD-73CC-4942-8401-D2C53AD37CD0}" dt="2024-08-15T23:20:32.226" v="2318" actId="1076"/>
          <ac:picMkLst>
            <pc:docMk/>
            <pc:sldMk cId="1962269078" sldId="257"/>
            <ac:picMk id="17" creationId="{9FAAC08D-9A71-C53B-B86A-C754C53CA116}"/>
          </ac:picMkLst>
        </pc:picChg>
        <pc:picChg chg="mod modCrop">
          <ac:chgData name="Alexis Balayre" userId="00111a73-8ed8-433c-b118-d7bd1888d555" providerId="ADAL" clId="{BB1B13DD-73CC-4942-8401-D2C53AD37CD0}" dt="2024-08-15T23:24:52.533" v="2357" actId="14100"/>
          <ac:picMkLst>
            <pc:docMk/>
            <pc:sldMk cId="1962269078" sldId="257"/>
            <ac:picMk id="20" creationId="{9FD95555-1CE3-8A31-9E33-61FDE09BC0AC}"/>
          </ac:picMkLst>
        </pc:picChg>
        <pc:picChg chg="del mod">
          <ac:chgData name="Alexis Balayre" userId="00111a73-8ed8-433c-b118-d7bd1888d555" providerId="ADAL" clId="{BB1B13DD-73CC-4942-8401-D2C53AD37CD0}" dt="2024-08-14T17:30:24.317" v="605" actId="21"/>
          <ac:picMkLst>
            <pc:docMk/>
            <pc:sldMk cId="1962269078" sldId="257"/>
            <ac:picMk id="22" creationId="{402DB3DD-47AC-4A49-D7E5-959021FBD6CA}"/>
          </ac:picMkLst>
        </pc:picChg>
        <pc:picChg chg="mod">
          <ac:chgData name="Alexis Balayre" userId="00111a73-8ed8-433c-b118-d7bd1888d555" providerId="ADAL" clId="{BB1B13DD-73CC-4942-8401-D2C53AD37CD0}" dt="2024-08-15T23:14:40.698" v="2217" actId="1076"/>
          <ac:picMkLst>
            <pc:docMk/>
            <pc:sldMk cId="1962269078" sldId="257"/>
            <ac:picMk id="24" creationId="{D97F8420-DBC4-9158-6FA9-9C47B743CE29}"/>
          </ac:picMkLst>
        </pc:picChg>
        <pc:picChg chg="mod">
          <ac:chgData name="Alexis Balayre" userId="00111a73-8ed8-433c-b118-d7bd1888d555" providerId="ADAL" clId="{BB1B13DD-73CC-4942-8401-D2C53AD37CD0}" dt="2024-08-15T23:21:25.426" v="2339" actId="1035"/>
          <ac:picMkLst>
            <pc:docMk/>
            <pc:sldMk cId="1962269078" sldId="257"/>
            <ac:picMk id="26" creationId="{051F3F69-B159-763A-70C4-10F54E4FE69F}"/>
          </ac:picMkLst>
        </pc:picChg>
        <pc:picChg chg="mod">
          <ac:chgData name="Alexis Balayre" userId="00111a73-8ed8-433c-b118-d7bd1888d555" providerId="ADAL" clId="{BB1B13DD-73CC-4942-8401-D2C53AD37CD0}" dt="2024-08-15T05:39:47.177" v="1621" actId="1035"/>
          <ac:picMkLst>
            <pc:docMk/>
            <pc:sldMk cId="1962269078" sldId="257"/>
            <ac:picMk id="27" creationId="{37030349-4E53-81B5-A84F-8387E374DC13}"/>
          </ac:picMkLst>
        </pc:picChg>
        <pc:picChg chg="mod">
          <ac:chgData name="Alexis Balayre" userId="00111a73-8ed8-433c-b118-d7bd1888d555" providerId="ADAL" clId="{BB1B13DD-73CC-4942-8401-D2C53AD37CD0}" dt="2024-08-15T23:21:54.709" v="2350" actId="1036"/>
          <ac:picMkLst>
            <pc:docMk/>
            <pc:sldMk cId="1962269078" sldId="257"/>
            <ac:picMk id="33" creationId="{B674092B-9FAB-3A7B-769D-E21963D4E932}"/>
          </ac:picMkLst>
        </pc:picChg>
        <pc:picChg chg="mod">
          <ac:chgData name="Alexis Balayre" userId="00111a73-8ed8-433c-b118-d7bd1888d555" providerId="ADAL" clId="{BB1B13DD-73CC-4942-8401-D2C53AD37CD0}" dt="2024-08-15T23:21:54.709" v="2350" actId="1036"/>
          <ac:picMkLst>
            <pc:docMk/>
            <pc:sldMk cId="1962269078" sldId="257"/>
            <ac:picMk id="34" creationId="{C07DDAC7-F655-5CBB-E520-6E6CCF266C82}"/>
          </ac:picMkLst>
        </pc:picChg>
      </pc:sldChg>
    </pc:docChg>
  </pc:docChgLst>
</pc:chgInfo>
</file>

<file path=ppt/media/image1.png>
</file>

<file path=ppt/media/image2.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5A87276-AF33-E441-B95C-4112045B9959}" type="datetimeFigureOut">
              <a:rPr lang="en-US" smtClean="0"/>
              <a:t>8/15/24</a:t>
            </a:fld>
            <a:endParaRPr lang="en-US"/>
          </a:p>
        </p:txBody>
      </p:sp>
      <p:sp>
        <p:nvSpPr>
          <p:cNvPr id="4" name="Slide Image Placeholder 3"/>
          <p:cNvSpPr>
            <a:spLocks noGrp="1" noRot="1" noChangeAspect="1"/>
          </p:cNvSpPr>
          <p:nvPr>
            <p:ph type="sldImg" idx="2"/>
          </p:nvPr>
        </p:nvSpPr>
        <p:spPr>
          <a:xfrm>
            <a:off x="2338388" y="1143000"/>
            <a:ext cx="218122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727D2E5-AD4F-7546-B553-D906CC1474EB}" type="slidenum">
              <a:rPr lang="en-US" smtClean="0"/>
              <a:t>‹#›</a:t>
            </a:fld>
            <a:endParaRPr lang="en-US"/>
          </a:p>
        </p:txBody>
      </p:sp>
    </p:spTree>
    <p:extLst>
      <p:ext uri="{BB962C8B-B14F-4D97-AF65-F5344CB8AC3E}">
        <p14:creationId xmlns:p14="http://schemas.microsoft.com/office/powerpoint/2010/main" val="42886509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727D2E5-AD4F-7546-B553-D906CC1474EB}" type="slidenum">
              <a:rPr lang="en-US" smtClean="0"/>
              <a:t>1</a:t>
            </a:fld>
            <a:endParaRPr lang="en-US"/>
          </a:p>
        </p:txBody>
      </p:sp>
    </p:spTree>
    <p:extLst>
      <p:ext uri="{BB962C8B-B14F-4D97-AF65-F5344CB8AC3E}">
        <p14:creationId xmlns:p14="http://schemas.microsoft.com/office/powerpoint/2010/main" val="5232764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ranfield University">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159199" y="5888177"/>
            <a:ext cx="19071901" cy="19086373"/>
          </a:xfrm>
          <a:prstGeom prst="rect">
            <a:avLst/>
          </a:prstGeom>
        </p:spPr>
        <p:txBody>
          <a:bodyPr anchor="ctr"/>
          <a:lstStyle>
            <a:lvl1pPr algn="ctr">
              <a:defRPr sz="6000" baseline="0">
                <a:latin typeface="Arial" charset="0"/>
                <a:ea typeface="Arial" charset="0"/>
                <a:cs typeface="Arial" charset="0"/>
              </a:defRPr>
            </a:lvl1pPr>
          </a:lstStyle>
          <a:p>
            <a:r>
              <a:rPr lang="en-GB" dirty="0"/>
              <a:t>Click to edit content.</a:t>
            </a:r>
            <a:br>
              <a:rPr lang="en-GB" dirty="0"/>
            </a:br>
            <a:r>
              <a:rPr lang="en-GB" dirty="0"/>
              <a:t>Do not exceed the size of this box to ensure all of your content is printed.</a:t>
            </a:r>
            <a:endParaRPr lang="en-US" dirty="0"/>
          </a:p>
        </p:txBody>
      </p:sp>
      <p:sp>
        <p:nvSpPr>
          <p:cNvPr id="19" name="Text Placeholder 18"/>
          <p:cNvSpPr>
            <a:spLocks noGrp="1"/>
          </p:cNvSpPr>
          <p:nvPr>
            <p:ph type="body" sz="quarter" idx="10" hasCustomPrompt="1"/>
          </p:nvPr>
        </p:nvSpPr>
        <p:spPr>
          <a:xfrm>
            <a:off x="1158875" y="25411113"/>
            <a:ext cx="12214224" cy="1341437"/>
          </a:xfrm>
          <a:prstGeom prst="rect">
            <a:avLst/>
          </a:prstGeom>
        </p:spPr>
        <p:txBody>
          <a:bodyPr/>
          <a:lstStyle>
            <a:lvl1pPr marL="0" indent="0">
              <a:buNone/>
              <a:defRPr sz="3600" baseline="0">
                <a:solidFill>
                  <a:srgbClr val="0C406D"/>
                </a:solidFill>
                <a:latin typeface="Arial" charset="0"/>
                <a:ea typeface="Arial" charset="0"/>
                <a:cs typeface="Arial" charset="0"/>
              </a:defRPr>
            </a:lvl1pPr>
            <a:lvl2pPr marL="802066" indent="0">
              <a:buNone/>
              <a:defRPr>
                <a:solidFill>
                  <a:srgbClr val="0C406D"/>
                </a:solidFill>
                <a:latin typeface="Arial" charset="0"/>
                <a:ea typeface="Arial" charset="0"/>
                <a:cs typeface="Arial" charset="0"/>
              </a:defRPr>
            </a:lvl2pPr>
            <a:lvl3pPr marL="1604132" indent="0">
              <a:buNone/>
              <a:defRPr>
                <a:solidFill>
                  <a:srgbClr val="0C406D"/>
                </a:solidFill>
                <a:latin typeface="Arial" charset="0"/>
                <a:ea typeface="Arial" charset="0"/>
                <a:cs typeface="Arial" charset="0"/>
              </a:defRPr>
            </a:lvl3pPr>
            <a:lvl4pPr marL="2406198" indent="0">
              <a:buNone/>
              <a:defRPr>
                <a:solidFill>
                  <a:srgbClr val="0C406D"/>
                </a:solidFill>
                <a:latin typeface="Arial" charset="0"/>
                <a:ea typeface="Arial" charset="0"/>
                <a:cs typeface="Arial" charset="0"/>
              </a:defRPr>
            </a:lvl4pPr>
            <a:lvl5pPr>
              <a:defRPr>
                <a:solidFill>
                  <a:srgbClr val="0C406D"/>
                </a:solidFill>
              </a:defRPr>
            </a:lvl5pPr>
          </a:lstStyle>
          <a:p>
            <a:pPr lvl="0"/>
            <a:r>
              <a:rPr lang="en-GB" dirty="0"/>
              <a:t>Author(s) Name(s): Title, First Name, Surname. Arial 36pt</a:t>
            </a:r>
            <a:endParaRPr lang="en-US" dirty="0"/>
          </a:p>
        </p:txBody>
      </p:sp>
      <p:sp>
        <p:nvSpPr>
          <p:cNvPr id="23" name="Text Placeholder 22"/>
          <p:cNvSpPr>
            <a:spLocks noGrp="1"/>
          </p:cNvSpPr>
          <p:nvPr>
            <p:ph type="body" sz="quarter" idx="12" hasCustomPrompt="1"/>
          </p:nvPr>
        </p:nvSpPr>
        <p:spPr>
          <a:xfrm>
            <a:off x="14916150" y="25461913"/>
            <a:ext cx="5303838" cy="3462505"/>
          </a:xfrm>
          <a:prstGeom prst="rect">
            <a:avLst/>
          </a:prstGeom>
        </p:spPr>
        <p:txBody>
          <a:bodyPr anchor="ctr"/>
          <a:lstStyle>
            <a:lvl1pPr marL="401033" indent="0" algn="ctr">
              <a:buFont typeface="Arial" charset="0"/>
              <a:buNone/>
              <a:defRPr sz="3200">
                <a:solidFill>
                  <a:schemeClr val="bg1">
                    <a:lumMod val="65000"/>
                  </a:schemeClr>
                </a:solidFill>
                <a:latin typeface="Arial" charset="0"/>
                <a:ea typeface="Arial" charset="0"/>
                <a:cs typeface="Arial" charset="0"/>
              </a:defRPr>
            </a:lvl1pPr>
            <a:lvl2pPr marL="802066" indent="0" algn="l">
              <a:buFont typeface="Arial" charset="0"/>
              <a:buNone/>
              <a:defRPr sz="3200">
                <a:solidFill>
                  <a:schemeClr val="bg1">
                    <a:lumMod val="65000"/>
                  </a:schemeClr>
                </a:solidFill>
                <a:latin typeface="Arial" charset="0"/>
                <a:ea typeface="Arial" charset="0"/>
                <a:cs typeface="Arial" charset="0"/>
              </a:defRPr>
            </a:lvl2pPr>
          </a:lstStyle>
          <a:p>
            <a:pPr marL="802066" marR="0" lvl="0" indent="-401033" algn="l" defTabSz="1604132" rtl="0" eaLnBrk="1" fontAlgn="auto" latinLnBrk="0" hangingPunct="1">
              <a:lnSpc>
                <a:spcPct val="90000"/>
              </a:lnSpc>
              <a:spcBef>
                <a:spcPts val="877"/>
              </a:spcBef>
              <a:spcAft>
                <a:spcPts val="0"/>
              </a:spcAft>
              <a:buClrTx/>
              <a:buSzTx/>
              <a:tabLst/>
              <a:defRPr/>
            </a:pPr>
            <a:r>
              <a:rPr lang="en-US" dirty="0"/>
              <a:t>Sponsor’s details here</a:t>
            </a:r>
          </a:p>
        </p:txBody>
      </p:sp>
      <p:sp>
        <p:nvSpPr>
          <p:cNvPr id="9" name="Text Placeholder 3"/>
          <p:cNvSpPr>
            <a:spLocks noGrp="1"/>
          </p:cNvSpPr>
          <p:nvPr>
            <p:ph type="body" sz="quarter" idx="13" hasCustomPrompt="1"/>
          </p:nvPr>
        </p:nvSpPr>
        <p:spPr>
          <a:xfrm>
            <a:off x="1157288" y="3718001"/>
            <a:ext cx="13995400" cy="2493692"/>
          </a:xfrm>
          <a:prstGeom prst="rect">
            <a:avLst/>
          </a:prstGeom>
        </p:spPr>
        <p:txBody>
          <a:bodyPr anchor="ctr"/>
          <a:lstStyle>
            <a:lvl1pPr marL="0" indent="0">
              <a:buNone/>
              <a:defRPr sz="6800" b="1" baseline="0">
                <a:latin typeface="Arial" charset="0"/>
                <a:ea typeface="Arial" charset="0"/>
                <a:cs typeface="Arial" charset="0"/>
              </a:defRPr>
            </a:lvl1pPr>
          </a:lstStyle>
          <a:p>
            <a:pPr lvl="0"/>
            <a:r>
              <a:rPr lang="en-US" b="1" dirty="0">
                <a:latin typeface="Arial" charset="0"/>
                <a:ea typeface="Arial" charset="0"/>
                <a:cs typeface="Arial" charset="0"/>
              </a:rPr>
              <a:t>Title, Arial Bold 68pt</a:t>
            </a:r>
            <a:endParaRPr lang="en-US" dirty="0"/>
          </a:p>
        </p:txBody>
      </p:sp>
      <p:sp>
        <p:nvSpPr>
          <p:cNvPr id="7" name="Text Placeholder 18">
            <a:extLst>
              <a:ext uri="{FF2B5EF4-FFF2-40B4-BE49-F238E27FC236}">
                <a16:creationId xmlns:a16="http://schemas.microsoft.com/office/drawing/2014/main" id="{E948BC3A-2B8E-0845-888A-3ECF722AEC45}"/>
              </a:ext>
            </a:extLst>
          </p:cNvPr>
          <p:cNvSpPr>
            <a:spLocks noGrp="1"/>
          </p:cNvSpPr>
          <p:nvPr>
            <p:ph type="body" sz="quarter" idx="14" hasCustomPrompt="1"/>
          </p:nvPr>
        </p:nvSpPr>
        <p:spPr>
          <a:xfrm>
            <a:off x="1219201" y="27361358"/>
            <a:ext cx="12214224" cy="1341437"/>
          </a:xfrm>
          <a:prstGeom prst="rect">
            <a:avLst/>
          </a:prstGeom>
        </p:spPr>
        <p:txBody>
          <a:bodyPr/>
          <a:lstStyle>
            <a:lvl1pPr marL="0" indent="0">
              <a:buNone/>
              <a:defRPr sz="3600" baseline="0">
                <a:solidFill>
                  <a:srgbClr val="0C406D"/>
                </a:solidFill>
                <a:latin typeface="Arial" charset="0"/>
                <a:ea typeface="Arial" charset="0"/>
                <a:cs typeface="Arial" charset="0"/>
              </a:defRPr>
            </a:lvl1pPr>
            <a:lvl2pPr marL="802066" indent="0">
              <a:buNone/>
              <a:defRPr>
                <a:solidFill>
                  <a:srgbClr val="0C406D"/>
                </a:solidFill>
                <a:latin typeface="Arial" charset="0"/>
                <a:ea typeface="Arial" charset="0"/>
                <a:cs typeface="Arial" charset="0"/>
              </a:defRPr>
            </a:lvl2pPr>
            <a:lvl3pPr marL="1604132" indent="0">
              <a:buNone/>
              <a:defRPr>
                <a:solidFill>
                  <a:srgbClr val="0C406D"/>
                </a:solidFill>
                <a:latin typeface="Arial" charset="0"/>
                <a:ea typeface="Arial" charset="0"/>
                <a:cs typeface="Arial" charset="0"/>
              </a:defRPr>
            </a:lvl3pPr>
            <a:lvl4pPr marL="2406198" indent="0">
              <a:buNone/>
              <a:defRPr>
                <a:solidFill>
                  <a:srgbClr val="0C406D"/>
                </a:solidFill>
                <a:latin typeface="Arial" charset="0"/>
                <a:ea typeface="Arial" charset="0"/>
                <a:cs typeface="Arial" charset="0"/>
              </a:defRPr>
            </a:lvl4pPr>
            <a:lvl5pPr>
              <a:defRPr>
                <a:solidFill>
                  <a:srgbClr val="0C406D"/>
                </a:solidFill>
              </a:defRPr>
            </a:lvl5pPr>
          </a:lstStyle>
          <a:p>
            <a:pPr lvl="0"/>
            <a:r>
              <a:rPr lang="en-GB" dirty="0"/>
              <a:t>Supervisor(s) Name(s): Title, First Name, Surname. Arial 36pt</a:t>
            </a:r>
            <a:endParaRPr lang="en-US" dirty="0"/>
          </a:p>
        </p:txBody>
      </p:sp>
      <p:sp>
        <p:nvSpPr>
          <p:cNvPr id="12" name="TextBox 11">
            <a:extLst>
              <a:ext uri="{FF2B5EF4-FFF2-40B4-BE49-F238E27FC236}">
                <a16:creationId xmlns:a16="http://schemas.microsoft.com/office/drawing/2014/main" id="{6EA4636E-ACAE-0944-B322-B219DF200404}"/>
              </a:ext>
            </a:extLst>
          </p:cNvPr>
          <p:cNvSpPr txBox="1"/>
          <p:nvPr userDrawn="1"/>
        </p:nvSpPr>
        <p:spPr>
          <a:xfrm>
            <a:off x="6695439" y="992401"/>
            <a:ext cx="13660120" cy="1754326"/>
          </a:xfrm>
          <a:prstGeom prst="rect">
            <a:avLst/>
          </a:prstGeom>
          <a:noFill/>
        </p:spPr>
        <p:txBody>
          <a:bodyPr wrap="square" rtlCol="0">
            <a:spAutoFit/>
          </a:bodyPr>
          <a:lstStyle/>
          <a:p>
            <a:pPr algn="r"/>
            <a:r>
              <a:rPr lang="en-GB" sz="5400" b="1" dirty="0">
                <a:solidFill>
                  <a:srgbClr val="194267"/>
                </a:solidFill>
                <a:latin typeface="Arial" panose="020B0604020202020204" pitchFamily="34" charset="0"/>
                <a:cs typeface="Arial" panose="020B0604020202020204" pitchFamily="34" charset="0"/>
              </a:rPr>
              <a:t>MSc in Computational Software Techniques in Engineering</a:t>
            </a:r>
          </a:p>
        </p:txBody>
      </p:sp>
      <p:sp>
        <p:nvSpPr>
          <p:cNvPr id="13" name="TextBox 12">
            <a:extLst>
              <a:ext uri="{FF2B5EF4-FFF2-40B4-BE49-F238E27FC236}">
                <a16:creationId xmlns:a16="http://schemas.microsoft.com/office/drawing/2014/main" id="{1147549F-1174-4A4B-95F4-497F33E0F7FB}"/>
              </a:ext>
            </a:extLst>
          </p:cNvPr>
          <p:cNvSpPr txBox="1"/>
          <p:nvPr userDrawn="1"/>
        </p:nvSpPr>
        <p:spPr>
          <a:xfrm>
            <a:off x="7326313" y="28593955"/>
            <a:ext cx="13032000" cy="830997"/>
          </a:xfrm>
          <a:prstGeom prst="rect">
            <a:avLst/>
          </a:prstGeom>
          <a:noFill/>
        </p:spPr>
        <p:txBody>
          <a:bodyPr wrap="square" rtlCol="0">
            <a:spAutoFit/>
          </a:bodyPr>
          <a:lstStyle/>
          <a:p>
            <a:pPr algn="r"/>
            <a:r>
              <a:rPr lang="en-GB" sz="4800" b="1" dirty="0">
                <a:solidFill>
                  <a:srgbClr val="194267"/>
                </a:solidFill>
                <a:latin typeface="Arial" panose="020B0604020202020204" pitchFamily="34" charset="0"/>
                <a:cs typeface="Arial" panose="020B0604020202020204" pitchFamily="34" charset="0"/>
              </a:rPr>
              <a:t>Individual Research Project 2023/2024</a:t>
            </a:r>
          </a:p>
        </p:txBody>
      </p:sp>
    </p:spTree>
    <p:extLst>
      <p:ext uri="{BB962C8B-B14F-4D97-AF65-F5344CB8AC3E}">
        <p14:creationId xmlns:p14="http://schemas.microsoft.com/office/powerpoint/2010/main" val="870960435"/>
      </p:ext>
    </p:extLst>
  </p:cSld>
  <p:clrMapOvr>
    <a:masterClrMapping/>
  </p:clrMapOvr>
  <p:extLst>
    <p:ext uri="{DCECCB84-F9BA-43D5-87BE-67443E8EF086}">
      <p15:sldGuideLst xmlns:p15="http://schemas.microsoft.com/office/powerpoint/2012/main">
        <p15:guide id="1" orient="horz" pos="9537" userDrawn="1">
          <p15:clr>
            <a:srgbClr val="FBAE40"/>
          </p15:clr>
        </p15:guide>
        <p15:guide id="2" pos="6736" userDrawn="1">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101200" y="1029200"/>
            <a:ext cx="2582526" cy="2582526"/>
          </a:xfrm>
          <a:prstGeom prst="rect">
            <a:avLst/>
          </a:prstGeom>
        </p:spPr>
      </p:pic>
      <p:sp>
        <p:nvSpPr>
          <p:cNvPr id="11" name="Text Box 17"/>
          <p:cNvSpPr txBox="1">
            <a:spLocks noChangeArrowheads="1"/>
          </p:cNvSpPr>
          <p:nvPr userDrawn="1"/>
        </p:nvSpPr>
        <p:spPr bwMode="auto">
          <a:xfrm>
            <a:off x="1152000" y="28700519"/>
            <a:ext cx="8677730" cy="6811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4959" tIns="32479" rIns="64959" bIns="32479">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en-US" sz="4000" dirty="0">
                <a:solidFill>
                  <a:srgbClr val="0C406D"/>
                </a:solidFill>
                <a:cs typeface="Arial" panose="020B0604020202020204" pitchFamily="34" charset="0"/>
              </a:rPr>
              <a:t>www.cranfield.ac.uk</a:t>
            </a:r>
          </a:p>
        </p:txBody>
      </p:sp>
    </p:spTree>
    <p:extLst>
      <p:ext uri="{BB962C8B-B14F-4D97-AF65-F5344CB8AC3E}">
        <p14:creationId xmlns:p14="http://schemas.microsoft.com/office/powerpoint/2010/main" val="187622833"/>
      </p:ext>
    </p:extLst>
  </p:cSld>
  <p:clrMap bg1="lt1" tx1="dk1" bg2="lt2" tx2="dk2" accent1="accent1" accent2="accent2" accent3="accent3" accent4="accent4" accent5="accent5" accent6="accent6" hlink="hlink" folHlink="folHlink"/>
  <p:sldLayoutIdLst>
    <p:sldLayoutId id="2147483649" r:id="rId1"/>
  </p:sldLayoutIdLst>
  <p:txStyles>
    <p:titleStyle>
      <a:lvl1pPr algn="l" defTabSz="1604132" rtl="0" eaLnBrk="1" latinLnBrk="0" hangingPunct="1">
        <a:lnSpc>
          <a:spcPct val="90000"/>
        </a:lnSpc>
        <a:spcBef>
          <a:spcPct val="0"/>
        </a:spcBef>
        <a:buNone/>
        <a:defRPr sz="7719" kern="1200">
          <a:solidFill>
            <a:schemeClr val="tx1"/>
          </a:solidFill>
          <a:latin typeface="+mj-lt"/>
          <a:ea typeface="+mj-ea"/>
          <a:cs typeface="+mj-cs"/>
        </a:defRPr>
      </a:lvl1pPr>
    </p:titleStyle>
    <p:bodyStyle>
      <a:lvl1pPr marL="401033" indent="-401033" algn="l" defTabSz="1604132" rtl="0" eaLnBrk="1" latinLnBrk="0" hangingPunct="1">
        <a:lnSpc>
          <a:spcPct val="90000"/>
        </a:lnSpc>
        <a:spcBef>
          <a:spcPts val="1754"/>
        </a:spcBef>
        <a:buFont typeface="Arial"/>
        <a:buChar char="•"/>
        <a:defRPr sz="4912" kern="1200">
          <a:solidFill>
            <a:schemeClr val="tx1"/>
          </a:solidFill>
          <a:latin typeface="+mn-lt"/>
          <a:ea typeface="+mn-ea"/>
          <a:cs typeface="+mn-cs"/>
        </a:defRPr>
      </a:lvl1pPr>
      <a:lvl2pPr marL="1203099" indent="-401033" algn="l" defTabSz="1604132" rtl="0" eaLnBrk="1" latinLnBrk="0" hangingPunct="1">
        <a:lnSpc>
          <a:spcPct val="90000"/>
        </a:lnSpc>
        <a:spcBef>
          <a:spcPts val="877"/>
        </a:spcBef>
        <a:buFont typeface="Arial"/>
        <a:buChar char="•"/>
        <a:defRPr sz="4210" kern="1200">
          <a:solidFill>
            <a:schemeClr val="tx1"/>
          </a:solidFill>
          <a:latin typeface="+mn-lt"/>
          <a:ea typeface="+mn-ea"/>
          <a:cs typeface="+mn-cs"/>
        </a:defRPr>
      </a:lvl2pPr>
      <a:lvl3pPr marL="2005165" indent="-401033" algn="l" defTabSz="1604132" rtl="0" eaLnBrk="1" latinLnBrk="0" hangingPunct="1">
        <a:lnSpc>
          <a:spcPct val="90000"/>
        </a:lnSpc>
        <a:spcBef>
          <a:spcPts val="877"/>
        </a:spcBef>
        <a:buFont typeface="Arial"/>
        <a:buChar char="•"/>
        <a:defRPr sz="3509" kern="1200">
          <a:solidFill>
            <a:schemeClr val="tx1"/>
          </a:solidFill>
          <a:latin typeface="+mn-lt"/>
          <a:ea typeface="+mn-ea"/>
          <a:cs typeface="+mn-cs"/>
        </a:defRPr>
      </a:lvl3pPr>
      <a:lvl4pPr marL="2807231" indent="-401033" algn="l" defTabSz="1604132" rtl="0" eaLnBrk="1" latinLnBrk="0" hangingPunct="1">
        <a:lnSpc>
          <a:spcPct val="90000"/>
        </a:lnSpc>
        <a:spcBef>
          <a:spcPts val="877"/>
        </a:spcBef>
        <a:buFont typeface="Arial"/>
        <a:buChar char="•"/>
        <a:defRPr sz="3158" kern="1200">
          <a:solidFill>
            <a:schemeClr val="tx1"/>
          </a:solidFill>
          <a:latin typeface="+mn-lt"/>
          <a:ea typeface="+mn-ea"/>
          <a:cs typeface="+mn-cs"/>
        </a:defRPr>
      </a:lvl4pPr>
      <a:lvl5pPr marL="3609297" indent="-401033" algn="l" defTabSz="1604132" rtl="0" eaLnBrk="1" latinLnBrk="0" hangingPunct="1">
        <a:lnSpc>
          <a:spcPct val="90000"/>
        </a:lnSpc>
        <a:spcBef>
          <a:spcPts val="877"/>
        </a:spcBef>
        <a:buFont typeface="Arial"/>
        <a:buChar char="•"/>
        <a:defRPr sz="3158" kern="1200">
          <a:solidFill>
            <a:schemeClr val="tx1"/>
          </a:solidFill>
          <a:latin typeface="+mn-lt"/>
          <a:ea typeface="+mn-ea"/>
          <a:cs typeface="+mn-cs"/>
        </a:defRPr>
      </a:lvl5pPr>
      <a:lvl6pPr marL="4411363" indent="-401033" algn="l" defTabSz="1604132" rtl="0" eaLnBrk="1" latinLnBrk="0" hangingPunct="1">
        <a:lnSpc>
          <a:spcPct val="90000"/>
        </a:lnSpc>
        <a:spcBef>
          <a:spcPts val="877"/>
        </a:spcBef>
        <a:buFont typeface="Arial"/>
        <a:buChar char="•"/>
        <a:defRPr sz="3158" kern="1200">
          <a:solidFill>
            <a:schemeClr val="tx1"/>
          </a:solidFill>
          <a:latin typeface="+mn-lt"/>
          <a:ea typeface="+mn-ea"/>
          <a:cs typeface="+mn-cs"/>
        </a:defRPr>
      </a:lvl6pPr>
      <a:lvl7pPr marL="5213429" indent="-401033" algn="l" defTabSz="1604132" rtl="0" eaLnBrk="1" latinLnBrk="0" hangingPunct="1">
        <a:lnSpc>
          <a:spcPct val="90000"/>
        </a:lnSpc>
        <a:spcBef>
          <a:spcPts val="877"/>
        </a:spcBef>
        <a:buFont typeface="Arial"/>
        <a:buChar char="•"/>
        <a:defRPr sz="3158" kern="1200">
          <a:solidFill>
            <a:schemeClr val="tx1"/>
          </a:solidFill>
          <a:latin typeface="+mn-lt"/>
          <a:ea typeface="+mn-ea"/>
          <a:cs typeface="+mn-cs"/>
        </a:defRPr>
      </a:lvl7pPr>
      <a:lvl8pPr marL="6015495" indent="-401033" algn="l" defTabSz="1604132" rtl="0" eaLnBrk="1" latinLnBrk="0" hangingPunct="1">
        <a:lnSpc>
          <a:spcPct val="90000"/>
        </a:lnSpc>
        <a:spcBef>
          <a:spcPts val="877"/>
        </a:spcBef>
        <a:buFont typeface="Arial"/>
        <a:buChar char="•"/>
        <a:defRPr sz="3158" kern="1200">
          <a:solidFill>
            <a:schemeClr val="tx1"/>
          </a:solidFill>
          <a:latin typeface="+mn-lt"/>
          <a:ea typeface="+mn-ea"/>
          <a:cs typeface="+mn-cs"/>
        </a:defRPr>
      </a:lvl8pPr>
      <a:lvl9pPr marL="6817561" indent="-401033" algn="l" defTabSz="1604132" rtl="0" eaLnBrk="1" latinLnBrk="0" hangingPunct="1">
        <a:lnSpc>
          <a:spcPct val="90000"/>
        </a:lnSpc>
        <a:spcBef>
          <a:spcPts val="877"/>
        </a:spcBef>
        <a:buFont typeface="Arial"/>
        <a:buChar char="•"/>
        <a:defRPr sz="3158" kern="1200">
          <a:solidFill>
            <a:schemeClr val="tx1"/>
          </a:solidFill>
          <a:latin typeface="+mn-lt"/>
          <a:ea typeface="+mn-ea"/>
          <a:cs typeface="+mn-cs"/>
        </a:defRPr>
      </a:lvl9pPr>
    </p:bodyStyle>
    <p:otherStyle>
      <a:defPPr>
        <a:defRPr lang="en-US"/>
      </a:defPPr>
      <a:lvl1pPr marL="0" algn="l" defTabSz="1604132" rtl="0" eaLnBrk="1" latinLnBrk="0" hangingPunct="1">
        <a:defRPr sz="3158" kern="1200">
          <a:solidFill>
            <a:schemeClr val="tx1"/>
          </a:solidFill>
          <a:latin typeface="+mn-lt"/>
          <a:ea typeface="+mn-ea"/>
          <a:cs typeface="+mn-cs"/>
        </a:defRPr>
      </a:lvl1pPr>
      <a:lvl2pPr marL="802066" algn="l" defTabSz="1604132" rtl="0" eaLnBrk="1" latinLnBrk="0" hangingPunct="1">
        <a:defRPr sz="3158" kern="1200">
          <a:solidFill>
            <a:schemeClr val="tx1"/>
          </a:solidFill>
          <a:latin typeface="+mn-lt"/>
          <a:ea typeface="+mn-ea"/>
          <a:cs typeface="+mn-cs"/>
        </a:defRPr>
      </a:lvl2pPr>
      <a:lvl3pPr marL="1604132" algn="l" defTabSz="1604132" rtl="0" eaLnBrk="1" latinLnBrk="0" hangingPunct="1">
        <a:defRPr sz="3158" kern="1200">
          <a:solidFill>
            <a:schemeClr val="tx1"/>
          </a:solidFill>
          <a:latin typeface="+mn-lt"/>
          <a:ea typeface="+mn-ea"/>
          <a:cs typeface="+mn-cs"/>
        </a:defRPr>
      </a:lvl3pPr>
      <a:lvl4pPr marL="2406198" algn="l" defTabSz="1604132" rtl="0" eaLnBrk="1" latinLnBrk="0" hangingPunct="1">
        <a:defRPr sz="3158" kern="1200">
          <a:solidFill>
            <a:schemeClr val="tx1"/>
          </a:solidFill>
          <a:latin typeface="+mn-lt"/>
          <a:ea typeface="+mn-ea"/>
          <a:cs typeface="+mn-cs"/>
        </a:defRPr>
      </a:lvl4pPr>
      <a:lvl5pPr marL="3208264" algn="l" defTabSz="1604132" rtl="0" eaLnBrk="1" latinLnBrk="0" hangingPunct="1">
        <a:defRPr sz="3158" kern="1200">
          <a:solidFill>
            <a:schemeClr val="tx1"/>
          </a:solidFill>
          <a:latin typeface="+mn-lt"/>
          <a:ea typeface="+mn-ea"/>
          <a:cs typeface="+mn-cs"/>
        </a:defRPr>
      </a:lvl5pPr>
      <a:lvl6pPr marL="4010330" algn="l" defTabSz="1604132" rtl="0" eaLnBrk="1" latinLnBrk="0" hangingPunct="1">
        <a:defRPr sz="3158" kern="1200">
          <a:solidFill>
            <a:schemeClr val="tx1"/>
          </a:solidFill>
          <a:latin typeface="+mn-lt"/>
          <a:ea typeface="+mn-ea"/>
          <a:cs typeface="+mn-cs"/>
        </a:defRPr>
      </a:lvl6pPr>
      <a:lvl7pPr marL="4812396" algn="l" defTabSz="1604132" rtl="0" eaLnBrk="1" latinLnBrk="0" hangingPunct="1">
        <a:defRPr sz="3158" kern="1200">
          <a:solidFill>
            <a:schemeClr val="tx1"/>
          </a:solidFill>
          <a:latin typeface="+mn-lt"/>
          <a:ea typeface="+mn-ea"/>
          <a:cs typeface="+mn-cs"/>
        </a:defRPr>
      </a:lvl7pPr>
      <a:lvl8pPr marL="5614462" algn="l" defTabSz="1604132" rtl="0" eaLnBrk="1" latinLnBrk="0" hangingPunct="1">
        <a:defRPr sz="3158" kern="1200">
          <a:solidFill>
            <a:schemeClr val="tx1"/>
          </a:solidFill>
          <a:latin typeface="+mn-lt"/>
          <a:ea typeface="+mn-ea"/>
          <a:cs typeface="+mn-cs"/>
        </a:defRPr>
      </a:lvl8pPr>
      <a:lvl9pPr marL="6416528" algn="l" defTabSz="1604132" rtl="0" eaLnBrk="1" latinLnBrk="0" hangingPunct="1">
        <a:defRPr sz="3158"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emf"/><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emf"/><Relationship Id="rId5" Type="http://schemas.openxmlformats.org/officeDocument/2006/relationships/image" Target="../media/image4.emf"/><Relationship Id="rId10" Type="http://schemas.openxmlformats.org/officeDocument/2006/relationships/image" Target="../media/image9.png"/><Relationship Id="rId4" Type="http://schemas.openxmlformats.org/officeDocument/2006/relationships/image" Target="../media/image3.emf"/><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CB48BE35-712D-1120-9EC9-A71A8A289F53}"/>
              </a:ext>
            </a:extLst>
          </p:cNvPr>
          <p:cNvSpPr>
            <a:spLocks noGrp="1"/>
          </p:cNvSpPr>
          <p:nvPr>
            <p:ph type="ctrTitle"/>
          </p:nvPr>
        </p:nvSpPr>
        <p:spPr>
          <a:xfrm>
            <a:off x="1159199" y="5888176"/>
            <a:ext cx="19071901" cy="20435459"/>
          </a:xfrm>
          <a:noFill/>
        </p:spPr>
        <p:txBody>
          <a:bodyPr/>
          <a:lstStyle/>
          <a:p>
            <a:endParaRPr lang="en-GB" dirty="0"/>
          </a:p>
        </p:txBody>
      </p:sp>
      <p:sp>
        <p:nvSpPr>
          <p:cNvPr id="13" name="Text Placeholder 12">
            <a:extLst>
              <a:ext uri="{FF2B5EF4-FFF2-40B4-BE49-F238E27FC236}">
                <a16:creationId xmlns:a16="http://schemas.microsoft.com/office/drawing/2014/main" id="{B0CCFEBD-84AF-9002-8744-04C7BAC67D2A}"/>
              </a:ext>
            </a:extLst>
          </p:cNvPr>
          <p:cNvSpPr>
            <a:spLocks noGrp="1"/>
          </p:cNvSpPr>
          <p:nvPr>
            <p:ph type="body" sz="quarter" idx="10"/>
          </p:nvPr>
        </p:nvSpPr>
        <p:spPr>
          <a:xfrm>
            <a:off x="1158875" y="26586082"/>
            <a:ext cx="12214224" cy="1341437"/>
          </a:xfrm>
          <a:noFill/>
        </p:spPr>
        <p:txBody>
          <a:bodyPr/>
          <a:lstStyle/>
          <a:p>
            <a:pPr>
              <a:lnSpc>
                <a:spcPct val="100000"/>
              </a:lnSpc>
            </a:pPr>
            <a:r>
              <a:rPr lang="en-GB" sz="3200" b="1" dirty="0"/>
              <a:t>Alexis BALAYRE                                                                     Email: </a:t>
            </a:r>
            <a:r>
              <a:rPr lang="en-GB" sz="3200" dirty="0"/>
              <a:t>alexis.balayre.500@cranfield.ac.uk</a:t>
            </a:r>
          </a:p>
        </p:txBody>
      </p:sp>
      <p:sp>
        <p:nvSpPr>
          <p:cNvPr id="14" name="Text Placeholder 13">
            <a:extLst>
              <a:ext uri="{FF2B5EF4-FFF2-40B4-BE49-F238E27FC236}">
                <a16:creationId xmlns:a16="http://schemas.microsoft.com/office/drawing/2014/main" id="{9F018B0F-AB2B-030A-A2AF-CAA130D007F2}"/>
              </a:ext>
            </a:extLst>
          </p:cNvPr>
          <p:cNvSpPr>
            <a:spLocks noGrp="1"/>
          </p:cNvSpPr>
          <p:nvPr>
            <p:ph type="body" sz="quarter" idx="12"/>
          </p:nvPr>
        </p:nvSpPr>
        <p:spPr>
          <a:noFill/>
        </p:spPr>
        <p:txBody>
          <a:bodyPr/>
          <a:lstStyle/>
          <a:p>
            <a:endParaRPr lang="en-GB" dirty="0"/>
          </a:p>
        </p:txBody>
      </p:sp>
      <p:sp>
        <p:nvSpPr>
          <p:cNvPr id="15" name="Text Placeholder 14">
            <a:extLst>
              <a:ext uri="{FF2B5EF4-FFF2-40B4-BE49-F238E27FC236}">
                <a16:creationId xmlns:a16="http://schemas.microsoft.com/office/drawing/2014/main" id="{4C57A2CC-ED43-EAEB-B21F-41EA9AAE4B4A}"/>
              </a:ext>
            </a:extLst>
          </p:cNvPr>
          <p:cNvSpPr>
            <a:spLocks noGrp="1"/>
          </p:cNvSpPr>
          <p:nvPr>
            <p:ph type="body" sz="quarter" idx="13"/>
          </p:nvPr>
        </p:nvSpPr>
        <p:spPr>
          <a:xfrm>
            <a:off x="1111705" y="3380188"/>
            <a:ext cx="18578512" cy="2411058"/>
          </a:xfrm>
          <a:noFill/>
        </p:spPr>
        <p:txBody>
          <a:bodyPr/>
          <a:lstStyle/>
          <a:p>
            <a:r>
              <a:rPr lang="en-GB" sz="6600" dirty="0">
                <a:solidFill>
                  <a:srgbClr val="0C406D"/>
                </a:solidFill>
              </a:rPr>
              <a:t>Future Position Prediction for Pressure Refuelling Port of Commercial Aircraft</a:t>
            </a:r>
          </a:p>
        </p:txBody>
      </p:sp>
      <p:sp>
        <p:nvSpPr>
          <p:cNvPr id="16" name="Text Placeholder 15">
            <a:extLst>
              <a:ext uri="{FF2B5EF4-FFF2-40B4-BE49-F238E27FC236}">
                <a16:creationId xmlns:a16="http://schemas.microsoft.com/office/drawing/2014/main" id="{3813F2AD-C69C-5A4B-B896-A457A3ABDD03}"/>
              </a:ext>
            </a:extLst>
          </p:cNvPr>
          <p:cNvSpPr>
            <a:spLocks noGrp="1"/>
          </p:cNvSpPr>
          <p:nvPr>
            <p:ph type="body" sz="quarter" idx="14"/>
          </p:nvPr>
        </p:nvSpPr>
        <p:spPr>
          <a:xfrm>
            <a:off x="1166949" y="27766990"/>
            <a:ext cx="12214224" cy="787535"/>
          </a:xfrm>
          <a:noFill/>
        </p:spPr>
        <p:txBody>
          <a:bodyPr/>
          <a:lstStyle/>
          <a:p>
            <a:pPr>
              <a:lnSpc>
                <a:spcPct val="100000"/>
              </a:lnSpc>
            </a:pPr>
            <a:r>
              <a:rPr lang="en-GB" sz="3200" b="1" dirty="0"/>
              <a:t>Supervisors: </a:t>
            </a:r>
            <a:r>
              <a:rPr lang="en-GB" sz="3200" dirty="0" err="1"/>
              <a:t>Dr.</a:t>
            </a:r>
            <a:r>
              <a:rPr lang="en-GB" sz="3200" dirty="0"/>
              <a:t> </a:t>
            </a:r>
            <a:r>
              <a:rPr lang="en-GB" sz="3200" dirty="0" err="1"/>
              <a:t>Boyu</a:t>
            </a:r>
            <a:r>
              <a:rPr lang="en-GB" sz="3200" dirty="0"/>
              <a:t> </a:t>
            </a:r>
            <a:r>
              <a:rPr lang="en-GB" sz="3200" dirty="0" err="1"/>
              <a:t>Kuang</a:t>
            </a:r>
            <a:r>
              <a:rPr lang="en-GB" sz="3200" dirty="0"/>
              <a:t> &amp; </a:t>
            </a:r>
            <a:r>
              <a:rPr lang="en-GB" sz="3200" dirty="0" err="1"/>
              <a:t>Dr.</a:t>
            </a:r>
            <a:r>
              <a:rPr lang="en-GB" sz="3200" dirty="0"/>
              <a:t> Stuart Barnes</a:t>
            </a:r>
          </a:p>
        </p:txBody>
      </p:sp>
      <p:pic>
        <p:nvPicPr>
          <p:cNvPr id="17" name="Picture 16" descr="A blue and black logo&#10;&#10;Description automatically generated">
            <a:extLst>
              <a:ext uri="{FF2B5EF4-FFF2-40B4-BE49-F238E27FC236}">
                <a16:creationId xmlns:a16="http://schemas.microsoft.com/office/drawing/2014/main" id="{9FAAC08D-9A71-C53B-B86A-C754C53CA116}"/>
              </a:ext>
            </a:extLst>
          </p:cNvPr>
          <p:cNvPicPr>
            <a:picLocks noChangeAspect="1"/>
          </p:cNvPicPr>
          <p:nvPr/>
        </p:nvPicPr>
        <p:blipFill>
          <a:blip r:embed="rId3"/>
          <a:stretch>
            <a:fillRect/>
          </a:stretch>
        </p:blipFill>
        <p:spPr>
          <a:xfrm>
            <a:off x="15856630" y="27187199"/>
            <a:ext cx="4540328" cy="959934"/>
          </a:xfrm>
          <a:prstGeom prst="rect">
            <a:avLst/>
          </a:prstGeom>
          <a:noFill/>
        </p:spPr>
      </p:pic>
      <p:sp>
        <p:nvSpPr>
          <p:cNvPr id="19" name="TextBox 18">
            <a:extLst>
              <a:ext uri="{FF2B5EF4-FFF2-40B4-BE49-F238E27FC236}">
                <a16:creationId xmlns:a16="http://schemas.microsoft.com/office/drawing/2014/main" id="{18E25D9B-A575-CF2D-3BD8-EE456BFDA3C3}"/>
              </a:ext>
            </a:extLst>
          </p:cNvPr>
          <p:cNvSpPr txBox="1"/>
          <p:nvPr/>
        </p:nvSpPr>
        <p:spPr>
          <a:xfrm>
            <a:off x="1111705" y="5763266"/>
            <a:ext cx="19116858" cy="21482804"/>
          </a:xfrm>
          <a:prstGeom prst="rect">
            <a:avLst/>
          </a:prstGeom>
          <a:noFill/>
        </p:spPr>
        <p:txBody>
          <a:bodyPr wrap="square" rtlCol="0">
            <a:spAutoFit/>
          </a:bodyPr>
          <a:lstStyle/>
          <a:p>
            <a:pPr algn="just"/>
            <a:r>
              <a:rPr lang="en-GB" sz="2400" b="1" dirty="0">
                <a:solidFill>
                  <a:srgbClr val="0C406D"/>
                </a:solidFill>
                <a:effectLst/>
                <a:latin typeface="Arial" panose="020B0604020202020204" pitchFamily="34" charset="0"/>
                <a:cs typeface="Arial" panose="020B0604020202020204" pitchFamily="34" charset="0"/>
              </a:rPr>
              <a:t>Introduction: </a:t>
            </a:r>
            <a:r>
              <a:rPr lang="en-GB" sz="2400" dirty="0">
                <a:solidFill>
                  <a:srgbClr val="0C406D"/>
                </a:solidFill>
                <a:effectLst/>
                <a:latin typeface="Arial" panose="020B0604020202020204" pitchFamily="34" charset="0"/>
                <a:cs typeface="Arial" panose="020B0604020202020204" pitchFamily="34" charset="0"/>
              </a:rPr>
              <a:t>Automating ground pressure refuelling for commercial aircraft requires precise detection and prediction of refuelling ports. Current methods face challenges with real-time accuracy and adaptability.</a:t>
            </a:r>
          </a:p>
          <a:p>
            <a:pPr algn="just">
              <a:spcBef>
                <a:spcPts val="1200"/>
              </a:spcBef>
            </a:pPr>
            <a:r>
              <a:rPr lang="en-GB" sz="2400" b="1" dirty="0">
                <a:solidFill>
                  <a:srgbClr val="0C406D"/>
                </a:solidFill>
                <a:effectLst/>
                <a:latin typeface="Arial" panose="020B0604020202020204" pitchFamily="34" charset="0"/>
                <a:cs typeface="Arial" panose="020B0604020202020204" pitchFamily="34" charset="0"/>
              </a:rPr>
              <a:t>Goal:</a:t>
            </a:r>
            <a:r>
              <a:rPr lang="en-GB" sz="2400" dirty="0">
                <a:solidFill>
                  <a:srgbClr val="0C406D"/>
                </a:solidFill>
                <a:effectLst/>
                <a:latin typeface="Arial" panose="020B0604020202020204" pitchFamily="34" charset="0"/>
                <a:cs typeface="Arial" panose="020B0604020202020204" pitchFamily="34" charset="0"/>
              </a:rPr>
              <a:t> Develop a </a:t>
            </a:r>
            <a:r>
              <a:rPr lang="en-GB" sz="2400" b="1" dirty="0">
                <a:solidFill>
                  <a:srgbClr val="0C406D"/>
                </a:solidFill>
                <a:effectLst/>
                <a:latin typeface="Arial" panose="020B0604020202020204" pitchFamily="34" charset="0"/>
                <a:cs typeface="Arial" panose="020B0604020202020204" pitchFamily="34" charset="0"/>
              </a:rPr>
              <a:t>framework</a:t>
            </a:r>
            <a:r>
              <a:rPr lang="en-GB" sz="2400" dirty="0">
                <a:solidFill>
                  <a:srgbClr val="0C406D"/>
                </a:solidFill>
                <a:effectLst/>
                <a:latin typeface="Arial" panose="020B0604020202020204" pitchFamily="34" charset="0"/>
                <a:cs typeface="Arial" panose="020B0604020202020204" pitchFamily="34" charset="0"/>
              </a:rPr>
              <a:t> for predicting the </a:t>
            </a:r>
            <a:r>
              <a:rPr lang="en-GB" sz="2400" b="1" dirty="0">
                <a:solidFill>
                  <a:srgbClr val="0C406D"/>
                </a:solidFill>
                <a:effectLst/>
                <a:latin typeface="Arial" panose="020B0604020202020204" pitchFamily="34" charset="0"/>
                <a:cs typeface="Arial" panose="020B0604020202020204" pitchFamily="34" charset="0"/>
              </a:rPr>
              <a:t>future position </a:t>
            </a:r>
            <a:r>
              <a:rPr lang="en-GB" sz="2400" dirty="0">
                <a:solidFill>
                  <a:srgbClr val="0C406D"/>
                </a:solidFill>
                <a:effectLst/>
                <a:latin typeface="Arial" panose="020B0604020202020204" pitchFamily="34" charset="0"/>
                <a:cs typeface="Arial" panose="020B0604020202020204" pitchFamily="34" charset="0"/>
              </a:rPr>
              <a:t>of </a:t>
            </a:r>
            <a:r>
              <a:rPr lang="en-GB" sz="2400" b="1" dirty="0">
                <a:solidFill>
                  <a:srgbClr val="0C406D"/>
                </a:solidFill>
                <a:effectLst/>
                <a:latin typeface="Arial" panose="020B0604020202020204" pitchFamily="34" charset="0"/>
                <a:cs typeface="Arial" panose="020B0604020202020204" pitchFamily="34" charset="0"/>
              </a:rPr>
              <a:t>commercial</a:t>
            </a:r>
            <a:r>
              <a:rPr lang="en-GB" sz="2400" dirty="0">
                <a:solidFill>
                  <a:srgbClr val="0C406D"/>
                </a:solidFill>
                <a:effectLst/>
                <a:latin typeface="Arial" panose="020B0604020202020204" pitchFamily="34" charset="0"/>
                <a:cs typeface="Arial" panose="020B0604020202020204" pitchFamily="34" charset="0"/>
              </a:rPr>
              <a:t> </a:t>
            </a:r>
            <a:r>
              <a:rPr lang="en-GB" sz="2400" b="1" dirty="0">
                <a:solidFill>
                  <a:srgbClr val="0C406D"/>
                </a:solidFill>
                <a:effectLst/>
                <a:latin typeface="Arial" panose="020B0604020202020204" pitchFamily="34" charset="0"/>
                <a:cs typeface="Arial" panose="020B0604020202020204" pitchFamily="34" charset="0"/>
              </a:rPr>
              <a:t>aircraft refuelling port </a:t>
            </a:r>
            <a:r>
              <a:rPr lang="en-GB" sz="2400" dirty="0">
                <a:solidFill>
                  <a:srgbClr val="0C406D"/>
                </a:solidFill>
                <a:effectLst/>
                <a:latin typeface="Arial" panose="020B0604020202020204" pitchFamily="34" charset="0"/>
                <a:cs typeface="Arial" panose="020B0604020202020204" pitchFamily="34" charset="0"/>
              </a:rPr>
              <a:t>using advanced </a:t>
            </a:r>
            <a:r>
              <a:rPr lang="en-GB" sz="2400" b="1" dirty="0">
                <a:solidFill>
                  <a:srgbClr val="0C406D"/>
                </a:solidFill>
                <a:effectLst/>
                <a:latin typeface="Arial" panose="020B0604020202020204" pitchFamily="34" charset="0"/>
                <a:cs typeface="Arial" panose="020B0604020202020204" pitchFamily="34" charset="0"/>
              </a:rPr>
              <a:t>Object Detection</a:t>
            </a:r>
            <a:r>
              <a:rPr lang="en-GB" sz="2400" dirty="0">
                <a:solidFill>
                  <a:srgbClr val="0C406D"/>
                </a:solidFill>
                <a:effectLst/>
                <a:latin typeface="Arial" panose="020B0604020202020204" pitchFamily="34" charset="0"/>
                <a:cs typeface="Arial" panose="020B0604020202020204" pitchFamily="34" charset="0"/>
              </a:rPr>
              <a:t> models and </a:t>
            </a:r>
            <a:r>
              <a:rPr lang="en-GB" sz="2400" b="1" dirty="0">
                <a:solidFill>
                  <a:srgbClr val="0C406D"/>
                </a:solidFill>
                <a:effectLst/>
                <a:latin typeface="Arial" panose="020B0604020202020204" pitchFamily="34" charset="0"/>
                <a:cs typeface="Arial" panose="020B0604020202020204" pitchFamily="34" charset="0"/>
              </a:rPr>
              <a:t>Deep Learning </a:t>
            </a:r>
            <a:r>
              <a:rPr lang="en-GB" sz="2400" dirty="0">
                <a:solidFill>
                  <a:srgbClr val="0C406D"/>
                </a:solidFill>
                <a:effectLst/>
                <a:latin typeface="Arial" panose="020B0604020202020204" pitchFamily="34" charset="0"/>
                <a:cs typeface="Arial" panose="020B0604020202020204" pitchFamily="34" charset="0"/>
              </a:rPr>
              <a:t>to leverage the </a:t>
            </a:r>
            <a:r>
              <a:rPr lang="en-GB" sz="2400" b="1" dirty="0">
                <a:solidFill>
                  <a:srgbClr val="0C406D"/>
                </a:solidFill>
                <a:effectLst/>
                <a:latin typeface="Arial" panose="020B0604020202020204" pitchFamily="34" charset="0"/>
                <a:cs typeface="Arial" panose="020B0604020202020204" pitchFamily="34" charset="0"/>
              </a:rPr>
              <a:t>spatial-temporal relationship</a:t>
            </a:r>
            <a:r>
              <a:rPr lang="en-GB" sz="2400" dirty="0">
                <a:solidFill>
                  <a:srgbClr val="0C406D"/>
                </a:solidFill>
                <a:effectLst/>
                <a:latin typeface="Arial" panose="020B0604020202020204" pitchFamily="34" charset="0"/>
                <a:cs typeface="Arial" panose="020B0604020202020204" pitchFamily="34" charset="0"/>
              </a:rPr>
              <a:t> between </a:t>
            </a:r>
            <a:r>
              <a:rPr lang="en-GB" sz="2400" b="1" dirty="0">
                <a:solidFill>
                  <a:srgbClr val="0C406D"/>
                </a:solidFill>
                <a:effectLst/>
                <a:latin typeface="Arial" panose="020B0604020202020204" pitchFamily="34" charset="0"/>
                <a:cs typeface="Arial" panose="020B0604020202020204" pitchFamily="34" charset="0"/>
              </a:rPr>
              <a:t>frames</a:t>
            </a:r>
            <a:r>
              <a:rPr lang="en-GB" sz="2400" dirty="0">
                <a:solidFill>
                  <a:srgbClr val="0C406D"/>
                </a:solidFill>
                <a:effectLst/>
                <a:latin typeface="Arial" panose="020B0604020202020204" pitchFamily="34" charset="0"/>
                <a:cs typeface="Arial" panose="020B0604020202020204" pitchFamily="34" charset="0"/>
              </a:rPr>
              <a:t> in a </a:t>
            </a:r>
            <a:r>
              <a:rPr lang="en-GB" sz="2400" b="1" dirty="0">
                <a:solidFill>
                  <a:srgbClr val="0C406D"/>
                </a:solidFill>
                <a:effectLst/>
                <a:latin typeface="Arial" panose="020B0604020202020204" pitchFamily="34" charset="0"/>
                <a:cs typeface="Arial" panose="020B0604020202020204" pitchFamily="34" charset="0"/>
              </a:rPr>
              <a:t>video</a:t>
            </a:r>
            <a:r>
              <a:rPr lang="en-GB" sz="2400" dirty="0">
                <a:solidFill>
                  <a:srgbClr val="0C406D"/>
                </a:solidFill>
                <a:effectLst/>
                <a:latin typeface="Arial" panose="020B0604020202020204" pitchFamily="34" charset="0"/>
                <a:cs typeface="Arial" panose="020B0604020202020204" pitchFamily="34" charset="0"/>
              </a:rPr>
              <a:t>. </a:t>
            </a:r>
            <a:endParaRPr lang="en-GB" sz="2400" b="1" dirty="0">
              <a:solidFill>
                <a:srgbClr val="0C406D"/>
              </a:solidFill>
              <a:effectLst/>
              <a:latin typeface="Arial" panose="020B0604020202020204" pitchFamily="34" charset="0"/>
              <a:cs typeface="Arial" panose="020B0604020202020204" pitchFamily="34" charset="0"/>
            </a:endParaRPr>
          </a:p>
          <a:p>
            <a:pPr algn="just">
              <a:spcBef>
                <a:spcPts val="1200"/>
              </a:spcBef>
            </a:pPr>
            <a:r>
              <a:rPr lang="en-GB" sz="2400" b="1" dirty="0">
                <a:solidFill>
                  <a:srgbClr val="0C406D"/>
                </a:solidFill>
                <a:effectLst/>
                <a:latin typeface="Arial" panose="020B0604020202020204" pitchFamily="34" charset="0"/>
                <a:cs typeface="Arial" panose="020B0604020202020204" pitchFamily="34" charset="0"/>
              </a:rPr>
              <a:t>Objectives: </a:t>
            </a:r>
            <a:r>
              <a:rPr lang="en-GB" sz="2400" dirty="0">
                <a:solidFill>
                  <a:srgbClr val="0C406D"/>
                </a:solidFill>
                <a:effectLst/>
                <a:latin typeface="Arial" panose="020B0604020202020204" pitchFamily="34" charset="0"/>
                <a:cs typeface="Arial" panose="020B0604020202020204" pitchFamily="34" charset="0"/>
              </a:rPr>
              <a:t>Review state-of-the-art object detection and sequence models. Annotate and preprocess the </a:t>
            </a:r>
            <a:r>
              <a:rPr lang="en-GB" sz="2400" b="1" i="1" dirty="0">
                <a:solidFill>
                  <a:srgbClr val="0C406D"/>
                </a:solidFill>
                <a:effectLst/>
                <a:latin typeface="Arial" panose="020B0604020202020204" pitchFamily="34" charset="0"/>
                <a:cs typeface="Arial" panose="020B0604020202020204" pitchFamily="34" charset="0"/>
              </a:rPr>
              <a:t>Airbus A320 Refuelling Port (AARP)</a:t>
            </a:r>
            <a:r>
              <a:rPr lang="en-GB" sz="2400" b="1" dirty="0">
                <a:solidFill>
                  <a:srgbClr val="0C406D"/>
                </a:solidFill>
                <a:effectLst/>
                <a:latin typeface="Arial" panose="020B0604020202020204" pitchFamily="34" charset="0"/>
                <a:cs typeface="Arial" panose="020B0604020202020204" pitchFamily="34" charset="0"/>
              </a:rPr>
              <a:t> </a:t>
            </a:r>
            <a:r>
              <a:rPr lang="en-GB" sz="2400" dirty="0">
                <a:solidFill>
                  <a:srgbClr val="0C406D"/>
                </a:solidFill>
                <a:latin typeface="Arial" panose="020B0604020202020204" pitchFamily="34" charset="0"/>
                <a:cs typeface="Arial" panose="020B0604020202020204" pitchFamily="34" charset="0"/>
              </a:rPr>
              <a:t>d</a:t>
            </a:r>
            <a:r>
              <a:rPr lang="en-GB" sz="2400" dirty="0">
                <a:solidFill>
                  <a:srgbClr val="0C406D"/>
                </a:solidFill>
                <a:effectLst/>
                <a:latin typeface="Arial" panose="020B0604020202020204" pitchFamily="34" charset="0"/>
                <a:cs typeface="Arial" panose="020B0604020202020204" pitchFamily="34" charset="0"/>
              </a:rPr>
              <a:t>ataset. Design a framework for accurate tracking and prediction of aircraft refuelling port positions.</a:t>
            </a:r>
          </a:p>
          <a:p>
            <a:pPr algn="just">
              <a:spcBef>
                <a:spcPts val="1200"/>
              </a:spcBef>
            </a:pPr>
            <a:r>
              <a:rPr lang="en-GB" sz="2400" b="1" dirty="0">
                <a:solidFill>
                  <a:srgbClr val="0C406D"/>
                </a:solidFill>
                <a:latin typeface="Arial" panose="020B0604020202020204" pitchFamily="34" charset="0"/>
                <a:cs typeface="Arial" panose="020B0604020202020204" pitchFamily="34" charset="0"/>
              </a:rPr>
              <a:t>Contributions: </a:t>
            </a:r>
            <a:r>
              <a:rPr lang="en-GB" sz="2400" dirty="0">
                <a:solidFill>
                  <a:srgbClr val="0C406D"/>
                </a:solidFill>
                <a:latin typeface="Arial" panose="020B0604020202020204" pitchFamily="34" charset="0"/>
                <a:cs typeface="Arial" panose="020B0604020202020204" pitchFamily="34" charset="0"/>
              </a:rPr>
              <a:t>Developed the </a:t>
            </a:r>
            <a:r>
              <a:rPr lang="en-GB" sz="2400" b="1" i="1" dirty="0" err="1">
                <a:solidFill>
                  <a:srgbClr val="0C406D"/>
                </a:solidFill>
                <a:latin typeface="Arial" panose="020B0604020202020204" pitchFamily="34" charset="0"/>
                <a:cs typeface="Arial" panose="020B0604020202020204" pitchFamily="34" charset="0"/>
              </a:rPr>
              <a:t>SizPos</a:t>
            </a:r>
            <a:r>
              <a:rPr lang="en-GB" sz="2400" b="1" i="1" dirty="0">
                <a:solidFill>
                  <a:srgbClr val="0C406D"/>
                </a:solidFill>
                <a:latin typeface="Arial" panose="020B0604020202020204" pitchFamily="34" charset="0"/>
                <a:cs typeface="Arial" panose="020B0604020202020204" pitchFamily="34" charset="0"/>
              </a:rPr>
              <a:t>-GRU</a:t>
            </a:r>
            <a:r>
              <a:rPr lang="en-GB" sz="2400" dirty="0">
                <a:solidFill>
                  <a:srgbClr val="0C406D"/>
                </a:solidFill>
                <a:latin typeface="Arial" panose="020B0604020202020204" pitchFamily="34" charset="0"/>
                <a:cs typeface="Arial" panose="020B0604020202020204" pitchFamily="34" charset="0"/>
              </a:rPr>
              <a:t> model for spatial-temporal predictions. Fine-tuned </a:t>
            </a:r>
            <a:r>
              <a:rPr lang="en-GB" sz="2400" b="1" i="1" dirty="0">
                <a:solidFill>
                  <a:srgbClr val="0C406D"/>
                </a:solidFill>
                <a:latin typeface="Arial" panose="020B0604020202020204" pitchFamily="34" charset="0"/>
                <a:cs typeface="Arial" panose="020B0604020202020204" pitchFamily="34" charset="0"/>
              </a:rPr>
              <a:t>YOLOv10</a:t>
            </a:r>
            <a:r>
              <a:rPr lang="en-GB" sz="2400" dirty="0">
                <a:solidFill>
                  <a:srgbClr val="0C406D"/>
                </a:solidFill>
                <a:latin typeface="Arial" panose="020B0604020202020204" pitchFamily="34" charset="0"/>
                <a:cs typeface="Arial" panose="020B0604020202020204" pitchFamily="34" charset="0"/>
              </a:rPr>
              <a:t> for real-time detection. Applied advanced filtering techniques like the </a:t>
            </a:r>
            <a:r>
              <a:rPr lang="en-GB" sz="2400" b="1" i="1" dirty="0" err="1">
                <a:solidFill>
                  <a:srgbClr val="0C406D"/>
                </a:solidFill>
                <a:latin typeface="Arial" panose="020B0604020202020204" pitchFamily="34" charset="0"/>
                <a:cs typeface="Arial" panose="020B0604020202020204" pitchFamily="34" charset="0"/>
              </a:rPr>
              <a:t>Savitzky-Golay</a:t>
            </a:r>
            <a:r>
              <a:rPr lang="en-GB" sz="2400" dirty="0">
                <a:solidFill>
                  <a:srgbClr val="0C406D"/>
                </a:solidFill>
                <a:latin typeface="Arial" panose="020B0604020202020204" pitchFamily="34" charset="0"/>
                <a:cs typeface="Arial" panose="020B0604020202020204" pitchFamily="34" charset="0"/>
              </a:rPr>
              <a:t> and </a:t>
            </a:r>
            <a:r>
              <a:rPr lang="en-GB" sz="2400" b="1" i="1" dirty="0">
                <a:solidFill>
                  <a:srgbClr val="0C406D"/>
                </a:solidFill>
                <a:latin typeface="Arial" panose="020B0604020202020204" pitchFamily="34" charset="0"/>
                <a:cs typeface="Arial" panose="020B0604020202020204" pitchFamily="34" charset="0"/>
              </a:rPr>
              <a:t>Kalman Filters </a:t>
            </a:r>
            <a:r>
              <a:rPr lang="en-GB" sz="2400" dirty="0">
                <a:solidFill>
                  <a:srgbClr val="0C406D"/>
                </a:solidFill>
                <a:latin typeface="Arial" panose="020B0604020202020204" pitchFamily="34" charset="0"/>
                <a:cs typeface="Arial" panose="020B0604020202020204" pitchFamily="34" charset="0"/>
              </a:rPr>
              <a:t>to enhance prediction stability.</a:t>
            </a:r>
          </a:p>
          <a:p>
            <a:pPr algn="just">
              <a:spcBef>
                <a:spcPts val="1200"/>
              </a:spcBef>
            </a:pPr>
            <a:r>
              <a:rPr lang="en-GB" sz="2400" b="1" dirty="0">
                <a:solidFill>
                  <a:srgbClr val="0C406D"/>
                </a:solidFill>
                <a:latin typeface="Arial" panose="020B0604020202020204" pitchFamily="34" charset="0"/>
                <a:cs typeface="Arial" panose="020B0604020202020204" pitchFamily="34" charset="0"/>
              </a:rPr>
              <a:t>Methodology: </a:t>
            </a:r>
            <a:r>
              <a:rPr lang="en-GB" sz="2400" dirty="0">
                <a:solidFill>
                  <a:srgbClr val="0C406D"/>
                </a:solidFill>
                <a:latin typeface="Arial" panose="020B0604020202020204" pitchFamily="34" charset="0"/>
                <a:cs typeface="Arial" panose="020B0604020202020204" pitchFamily="34" charset="0"/>
              </a:rPr>
              <a:t>Annotated the </a:t>
            </a:r>
            <a:r>
              <a:rPr lang="en-GB" sz="2400" i="1" dirty="0">
                <a:solidFill>
                  <a:srgbClr val="0C406D"/>
                </a:solidFill>
                <a:latin typeface="Arial" panose="020B0604020202020204" pitchFamily="34" charset="0"/>
                <a:cs typeface="Arial" panose="020B0604020202020204" pitchFamily="34" charset="0"/>
              </a:rPr>
              <a:t>AARP</a:t>
            </a:r>
            <a:r>
              <a:rPr lang="en-GB" sz="2400" dirty="0">
                <a:solidFill>
                  <a:srgbClr val="0C406D"/>
                </a:solidFill>
                <a:latin typeface="Arial" panose="020B0604020202020204" pitchFamily="34" charset="0"/>
                <a:cs typeface="Arial" panose="020B0604020202020204" pitchFamily="34" charset="0"/>
              </a:rPr>
              <a:t> dataset and trained the </a:t>
            </a:r>
            <a:r>
              <a:rPr lang="en-GB" sz="2400" i="1" dirty="0" err="1">
                <a:solidFill>
                  <a:srgbClr val="0C406D"/>
                </a:solidFill>
                <a:latin typeface="Arial" panose="020B0604020202020204" pitchFamily="34" charset="0"/>
                <a:cs typeface="Arial" panose="020B0604020202020204" pitchFamily="34" charset="0"/>
              </a:rPr>
              <a:t>SizPos</a:t>
            </a:r>
            <a:r>
              <a:rPr lang="en-GB" sz="2400" i="1" dirty="0">
                <a:solidFill>
                  <a:srgbClr val="0C406D"/>
                </a:solidFill>
                <a:latin typeface="Arial" panose="020B0604020202020204" pitchFamily="34" charset="0"/>
                <a:cs typeface="Arial" panose="020B0604020202020204" pitchFamily="34" charset="0"/>
              </a:rPr>
              <a:t>-GRU</a:t>
            </a:r>
            <a:r>
              <a:rPr lang="en-GB" sz="2400" dirty="0">
                <a:solidFill>
                  <a:srgbClr val="0C406D"/>
                </a:solidFill>
                <a:latin typeface="Arial" panose="020B0604020202020204" pitchFamily="34" charset="0"/>
                <a:cs typeface="Arial" panose="020B0604020202020204" pitchFamily="34" charset="0"/>
              </a:rPr>
              <a:t> model. Integrated </a:t>
            </a:r>
            <a:r>
              <a:rPr lang="en-GB" sz="2400" i="1" dirty="0">
                <a:solidFill>
                  <a:srgbClr val="0C406D"/>
                </a:solidFill>
                <a:latin typeface="Arial" panose="020B0604020202020204" pitchFamily="34" charset="0"/>
                <a:cs typeface="Arial" panose="020B0604020202020204" pitchFamily="34" charset="0"/>
              </a:rPr>
              <a:t>YOLOv10</a:t>
            </a:r>
            <a:r>
              <a:rPr lang="en-GB" sz="2400" dirty="0">
                <a:solidFill>
                  <a:srgbClr val="0C406D"/>
                </a:solidFill>
                <a:latin typeface="Arial" panose="020B0604020202020204" pitchFamily="34" charset="0"/>
                <a:cs typeface="Arial" panose="020B0604020202020204" pitchFamily="34" charset="0"/>
              </a:rPr>
              <a:t> for detection and tested various smoothing filters. Evaluated the framework under diverse scenarios.</a:t>
            </a:r>
          </a:p>
          <a:p>
            <a:pPr algn="just">
              <a:spcBef>
                <a:spcPts val="1200"/>
              </a:spcBef>
            </a:pPr>
            <a:endParaRPr lang="en-GB" sz="2400" dirty="0">
              <a:solidFill>
                <a:srgbClr val="0C406D"/>
              </a:solidFill>
              <a:latin typeface="Arial" panose="020B0604020202020204" pitchFamily="34" charset="0"/>
              <a:cs typeface="Arial" panose="020B0604020202020204" pitchFamily="34" charset="0"/>
            </a:endParaRPr>
          </a:p>
          <a:p>
            <a:pPr algn="just">
              <a:spcBef>
                <a:spcPts val="1200"/>
              </a:spcBef>
            </a:pPr>
            <a:endParaRPr lang="en-GB" sz="2400" dirty="0">
              <a:solidFill>
                <a:srgbClr val="0C406D"/>
              </a:solidFill>
              <a:latin typeface="Arial" panose="020B0604020202020204" pitchFamily="34" charset="0"/>
              <a:cs typeface="Arial" panose="020B0604020202020204" pitchFamily="34" charset="0"/>
            </a:endParaRPr>
          </a:p>
          <a:p>
            <a:pPr algn="just">
              <a:spcBef>
                <a:spcPts val="1200"/>
              </a:spcBef>
            </a:pPr>
            <a:endParaRPr lang="en-GB" sz="2400" dirty="0">
              <a:solidFill>
                <a:srgbClr val="0C406D"/>
              </a:solidFill>
              <a:latin typeface="Arial" panose="020B0604020202020204" pitchFamily="34" charset="0"/>
              <a:cs typeface="Arial" panose="020B0604020202020204" pitchFamily="34" charset="0"/>
            </a:endParaRPr>
          </a:p>
          <a:p>
            <a:pPr algn="just">
              <a:spcBef>
                <a:spcPts val="1200"/>
              </a:spcBef>
            </a:pPr>
            <a:endParaRPr lang="en-GB" sz="2400" dirty="0">
              <a:solidFill>
                <a:srgbClr val="0C406D"/>
              </a:solidFill>
              <a:latin typeface="Arial" panose="020B0604020202020204" pitchFamily="34" charset="0"/>
              <a:cs typeface="Arial" panose="020B0604020202020204" pitchFamily="34" charset="0"/>
            </a:endParaRPr>
          </a:p>
          <a:p>
            <a:pPr algn="just">
              <a:spcBef>
                <a:spcPts val="1200"/>
              </a:spcBef>
            </a:pPr>
            <a:endParaRPr lang="en-GB" sz="2000" b="1" dirty="0">
              <a:solidFill>
                <a:srgbClr val="0C406D"/>
              </a:solidFill>
              <a:effectLst/>
              <a:latin typeface="Arial" panose="020B0604020202020204" pitchFamily="34" charset="0"/>
              <a:cs typeface="Arial" panose="020B0604020202020204" pitchFamily="34" charset="0"/>
            </a:endParaRPr>
          </a:p>
          <a:p>
            <a:pPr algn="just">
              <a:spcBef>
                <a:spcPts val="1200"/>
              </a:spcBef>
            </a:pPr>
            <a:endParaRPr lang="en-GB" sz="2000" b="1" dirty="0">
              <a:solidFill>
                <a:srgbClr val="0C406D"/>
              </a:solidFill>
              <a:latin typeface="Arial" panose="020B0604020202020204" pitchFamily="34" charset="0"/>
              <a:cs typeface="Arial" panose="020B0604020202020204" pitchFamily="34" charset="0"/>
            </a:endParaRPr>
          </a:p>
          <a:p>
            <a:pPr algn="just">
              <a:spcBef>
                <a:spcPts val="1200"/>
              </a:spcBef>
            </a:pPr>
            <a:endParaRPr lang="en-GB" sz="2000" b="1" dirty="0">
              <a:solidFill>
                <a:srgbClr val="0C406D"/>
              </a:solidFill>
              <a:effectLst/>
              <a:latin typeface="Arial" panose="020B0604020202020204" pitchFamily="34" charset="0"/>
              <a:cs typeface="Arial" panose="020B0604020202020204" pitchFamily="34" charset="0"/>
            </a:endParaRPr>
          </a:p>
          <a:p>
            <a:pPr algn="just">
              <a:spcBef>
                <a:spcPts val="1200"/>
              </a:spcBef>
            </a:pPr>
            <a:endParaRPr lang="en-GB" sz="2000" b="1" dirty="0">
              <a:solidFill>
                <a:srgbClr val="0C406D"/>
              </a:solidFill>
              <a:effectLst/>
              <a:latin typeface="Arial" panose="020B0604020202020204" pitchFamily="34" charset="0"/>
              <a:cs typeface="Arial" panose="020B0604020202020204" pitchFamily="34" charset="0"/>
            </a:endParaRPr>
          </a:p>
          <a:p>
            <a:pPr algn="just">
              <a:spcBef>
                <a:spcPts val="1200"/>
              </a:spcBef>
            </a:pPr>
            <a:endParaRPr lang="en-GB" sz="2000" b="1" dirty="0">
              <a:solidFill>
                <a:srgbClr val="0C406D"/>
              </a:solidFill>
              <a:latin typeface="Arial" panose="020B0604020202020204" pitchFamily="34" charset="0"/>
              <a:cs typeface="Arial" panose="020B0604020202020204" pitchFamily="34" charset="0"/>
            </a:endParaRPr>
          </a:p>
          <a:p>
            <a:pPr algn="just">
              <a:spcBef>
                <a:spcPts val="1200"/>
              </a:spcBef>
            </a:pPr>
            <a:endParaRPr lang="en-GB" sz="2000" b="1" dirty="0">
              <a:solidFill>
                <a:srgbClr val="0C406D"/>
              </a:solidFill>
              <a:effectLst/>
              <a:latin typeface="Arial" panose="020B0604020202020204" pitchFamily="34" charset="0"/>
              <a:cs typeface="Arial" panose="020B0604020202020204" pitchFamily="34" charset="0"/>
            </a:endParaRPr>
          </a:p>
          <a:p>
            <a:pPr algn="just">
              <a:spcBef>
                <a:spcPts val="1200"/>
              </a:spcBef>
            </a:pPr>
            <a:endParaRPr lang="en-GB" sz="2000" b="1" dirty="0">
              <a:solidFill>
                <a:srgbClr val="0C406D"/>
              </a:solidFill>
              <a:latin typeface="Arial" panose="020B0604020202020204" pitchFamily="34" charset="0"/>
              <a:cs typeface="Arial" panose="020B0604020202020204" pitchFamily="34" charset="0"/>
            </a:endParaRPr>
          </a:p>
          <a:p>
            <a:pPr algn="just">
              <a:spcBef>
                <a:spcPts val="1200"/>
              </a:spcBef>
            </a:pPr>
            <a:endParaRPr lang="en-GB" sz="2000" b="1" dirty="0">
              <a:solidFill>
                <a:srgbClr val="0C406D"/>
              </a:solidFill>
              <a:effectLst/>
              <a:latin typeface="Arial" panose="020B0604020202020204" pitchFamily="34" charset="0"/>
              <a:cs typeface="Arial" panose="020B0604020202020204" pitchFamily="34" charset="0"/>
            </a:endParaRPr>
          </a:p>
          <a:p>
            <a:pPr algn="just">
              <a:spcBef>
                <a:spcPts val="1200"/>
              </a:spcBef>
            </a:pPr>
            <a:endParaRPr lang="en-GB" sz="2000" b="1" dirty="0">
              <a:solidFill>
                <a:srgbClr val="0C406D"/>
              </a:solidFill>
              <a:latin typeface="Arial" panose="020B0604020202020204" pitchFamily="34" charset="0"/>
              <a:cs typeface="Arial" panose="020B0604020202020204" pitchFamily="34" charset="0"/>
            </a:endParaRPr>
          </a:p>
          <a:p>
            <a:pPr algn="just">
              <a:spcBef>
                <a:spcPts val="1200"/>
              </a:spcBef>
            </a:pPr>
            <a:endParaRPr lang="en-GB" sz="2000" b="1" dirty="0">
              <a:solidFill>
                <a:srgbClr val="0C406D"/>
              </a:solidFill>
              <a:effectLst/>
              <a:latin typeface="Arial" panose="020B0604020202020204" pitchFamily="34" charset="0"/>
              <a:cs typeface="Arial" panose="020B0604020202020204" pitchFamily="34" charset="0"/>
            </a:endParaRPr>
          </a:p>
          <a:p>
            <a:pPr algn="just">
              <a:spcBef>
                <a:spcPts val="1200"/>
              </a:spcBef>
            </a:pPr>
            <a:endParaRPr lang="en-GB" sz="2000" b="1" dirty="0">
              <a:solidFill>
                <a:srgbClr val="0C406D"/>
              </a:solidFill>
              <a:latin typeface="Arial" panose="020B0604020202020204" pitchFamily="34" charset="0"/>
              <a:cs typeface="Arial" panose="020B0604020202020204" pitchFamily="34" charset="0"/>
            </a:endParaRPr>
          </a:p>
          <a:p>
            <a:pPr algn="just">
              <a:spcBef>
                <a:spcPts val="1200"/>
              </a:spcBef>
            </a:pPr>
            <a:endParaRPr lang="en-GB" sz="2000" b="1" dirty="0">
              <a:solidFill>
                <a:srgbClr val="0C406D"/>
              </a:solidFill>
              <a:effectLst/>
              <a:latin typeface="Arial" panose="020B0604020202020204" pitchFamily="34" charset="0"/>
              <a:cs typeface="Arial" panose="020B0604020202020204" pitchFamily="34" charset="0"/>
            </a:endParaRPr>
          </a:p>
          <a:p>
            <a:pPr algn="just">
              <a:spcBef>
                <a:spcPts val="1200"/>
              </a:spcBef>
            </a:pPr>
            <a:endParaRPr lang="en-GB" sz="2000" b="1" dirty="0">
              <a:solidFill>
                <a:srgbClr val="0C406D"/>
              </a:solidFill>
              <a:latin typeface="Arial" panose="020B0604020202020204" pitchFamily="34" charset="0"/>
              <a:cs typeface="Arial" panose="020B0604020202020204" pitchFamily="34" charset="0"/>
            </a:endParaRPr>
          </a:p>
          <a:p>
            <a:pPr algn="just">
              <a:spcBef>
                <a:spcPts val="1200"/>
              </a:spcBef>
            </a:pPr>
            <a:endParaRPr lang="en-GB" sz="2000" b="1" dirty="0">
              <a:solidFill>
                <a:srgbClr val="0C406D"/>
              </a:solidFill>
              <a:effectLst/>
              <a:latin typeface="Arial" panose="020B0604020202020204" pitchFamily="34" charset="0"/>
              <a:cs typeface="Arial" panose="020B0604020202020204" pitchFamily="34" charset="0"/>
            </a:endParaRPr>
          </a:p>
          <a:p>
            <a:pPr algn="just">
              <a:spcBef>
                <a:spcPts val="1200"/>
              </a:spcBef>
            </a:pPr>
            <a:endParaRPr lang="en-GB" sz="2000" b="1" dirty="0">
              <a:solidFill>
                <a:srgbClr val="0C406D"/>
              </a:solidFill>
              <a:latin typeface="Arial" panose="020B0604020202020204" pitchFamily="34" charset="0"/>
              <a:cs typeface="Arial" panose="020B0604020202020204" pitchFamily="34" charset="0"/>
            </a:endParaRPr>
          </a:p>
          <a:p>
            <a:pPr algn="just">
              <a:spcBef>
                <a:spcPts val="1200"/>
              </a:spcBef>
            </a:pPr>
            <a:endParaRPr lang="en-GB" sz="2000" b="1" dirty="0">
              <a:solidFill>
                <a:srgbClr val="0C406D"/>
              </a:solidFill>
              <a:effectLst/>
              <a:latin typeface="Arial" panose="020B0604020202020204" pitchFamily="34" charset="0"/>
              <a:cs typeface="Arial" panose="020B0604020202020204" pitchFamily="34" charset="0"/>
            </a:endParaRPr>
          </a:p>
          <a:p>
            <a:pPr algn="just">
              <a:spcBef>
                <a:spcPts val="1200"/>
              </a:spcBef>
            </a:pPr>
            <a:endParaRPr lang="en-GB" sz="2000" b="1" dirty="0">
              <a:solidFill>
                <a:srgbClr val="0C406D"/>
              </a:solidFill>
              <a:latin typeface="Arial" panose="020B0604020202020204" pitchFamily="34" charset="0"/>
              <a:cs typeface="Arial" panose="020B0604020202020204" pitchFamily="34" charset="0"/>
            </a:endParaRPr>
          </a:p>
          <a:p>
            <a:pPr algn="just">
              <a:spcBef>
                <a:spcPts val="1200"/>
              </a:spcBef>
            </a:pPr>
            <a:endParaRPr lang="en-GB" sz="2000" b="1" dirty="0">
              <a:solidFill>
                <a:srgbClr val="0C406D"/>
              </a:solidFill>
              <a:effectLst/>
              <a:latin typeface="Arial" panose="020B0604020202020204" pitchFamily="34" charset="0"/>
              <a:cs typeface="Arial" panose="020B0604020202020204" pitchFamily="34" charset="0"/>
            </a:endParaRPr>
          </a:p>
          <a:p>
            <a:pPr algn="just">
              <a:spcBef>
                <a:spcPts val="1200"/>
              </a:spcBef>
            </a:pPr>
            <a:endParaRPr lang="en-GB" sz="2000" b="1" dirty="0">
              <a:solidFill>
                <a:srgbClr val="0C406D"/>
              </a:solidFill>
              <a:latin typeface="Arial" panose="020B0604020202020204" pitchFamily="34" charset="0"/>
              <a:cs typeface="Arial" panose="020B0604020202020204" pitchFamily="34" charset="0"/>
            </a:endParaRPr>
          </a:p>
          <a:p>
            <a:pPr algn="just">
              <a:spcBef>
                <a:spcPts val="1200"/>
              </a:spcBef>
            </a:pPr>
            <a:endParaRPr lang="en-GB" sz="2000" b="1" dirty="0">
              <a:solidFill>
                <a:srgbClr val="0C406D"/>
              </a:solidFill>
              <a:effectLst/>
              <a:latin typeface="Arial" panose="020B0604020202020204" pitchFamily="34" charset="0"/>
              <a:cs typeface="Arial" panose="020B0604020202020204" pitchFamily="34" charset="0"/>
            </a:endParaRPr>
          </a:p>
          <a:p>
            <a:pPr algn="just">
              <a:spcBef>
                <a:spcPts val="1200"/>
              </a:spcBef>
            </a:pPr>
            <a:endParaRPr lang="en-GB" sz="2000" b="1" dirty="0">
              <a:solidFill>
                <a:srgbClr val="0C406D"/>
              </a:solidFill>
              <a:latin typeface="Arial" panose="020B0604020202020204" pitchFamily="34" charset="0"/>
              <a:cs typeface="Arial" panose="020B0604020202020204" pitchFamily="34" charset="0"/>
            </a:endParaRPr>
          </a:p>
          <a:p>
            <a:pPr algn="just">
              <a:spcBef>
                <a:spcPts val="1200"/>
              </a:spcBef>
            </a:pPr>
            <a:endParaRPr lang="en-GB" sz="2000" b="1" dirty="0">
              <a:solidFill>
                <a:srgbClr val="0C406D"/>
              </a:solidFill>
              <a:effectLst/>
              <a:latin typeface="Arial" panose="020B0604020202020204" pitchFamily="34" charset="0"/>
              <a:cs typeface="Arial" panose="020B0604020202020204" pitchFamily="34" charset="0"/>
            </a:endParaRPr>
          </a:p>
          <a:p>
            <a:pPr algn="just">
              <a:spcBef>
                <a:spcPts val="1200"/>
              </a:spcBef>
            </a:pPr>
            <a:endParaRPr lang="en-GB" sz="2000" b="1" dirty="0">
              <a:solidFill>
                <a:srgbClr val="0C406D"/>
              </a:solidFill>
              <a:latin typeface="Arial" panose="020B0604020202020204" pitchFamily="34" charset="0"/>
              <a:cs typeface="Arial" panose="020B0604020202020204" pitchFamily="34" charset="0"/>
            </a:endParaRPr>
          </a:p>
          <a:p>
            <a:pPr algn="just">
              <a:spcBef>
                <a:spcPts val="1200"/>
              </a:spcBef>
            </a:pPr>
            <a:endParaRPr lang="en-GB" sz="2000" b="1" dirty="0">
              <a:solidFill>
                <a:srgbClr val="0C406D"/>
              </a:solidFill>
              <a:effectLst/>
              <a:latin typeface="Arial" panose="020B0604020202020204" pitchFamily="34" charset="0"/>
              <a:cs typeface="Arial" panose="020B0604020202020204" pitchFamily="34" charset="0"/>
            </a:endParaRPr>
          </a:p>
          <a:p>
            <a:pPr algn="just">
              <a:spcBef>
                <a:spcPts val="1200"/>
              </a:spcBef>
            </a:pPr>
            <a:endParaRPr lang="en-GB" sz="2000" b="1" dirty="0">
              <a:solidFill>
                <a:srgbClr val="0C406D"/>
              </a:solidFill>
              <a:effectLst/>
              <a:latin typeface="Arial" panose="020B0604020202020204" pitchFamily="34" charset="0"/>
              <a:cs typeface="Arial" panose="020B0604020202020204" pitchFamily="34" charset="0"/>
            </a:endParaRPr>
          </a:p>
          <a:p>
            <a:pPr algn="just">
              <a:spcBef>
                <a:spcPts val="1200"/>
              </a:spcBef>
            </a:pPr>
            <a:endParaRPr lang="en-GB" sz="2000" b="1" dirty="0">
              <a:solidFill>
                <a:srgbClr val="0C406D"/>
              </a:solidFill>
              <a:latin typeface="Arial" panose="020B0604020202020204" pitchFamily="34" charset="0"/>
              <a:cs typeface="Arial" panose="020B0604020202020204" pitchFamily="34" charset="0"/>
            </a:endParaRPr>
          </a:p>
          <a:p>
            <a:pPr algn="just">
              <a:spcBef>
                <a:spcPts val="1200"/>
              </a:spcBef>
            </a:pPr>
            <a:r>
              <a:rPr lang="en-GB" sz="2400" b="1" dirty="0">
                <a:solidFill>
                  <a:srgbClr val="0C406D"/>
                </a:solidFill>
                <a:effectLst/>
                <a:latin typeface="Arial" panose="020B0604020202020204" pitchFamily="34" charset="0"/>
                <a:cs typeface="Arial" panose="020B0604020202020204" pitchFamily="34" charset="0"/>
              </a:rPr>
              <a:t>Results: </a:t>
            </a:r>
            <a:r>
              <a:rPr lang="en-GB" sz="2400" i="1" dirty="0" err="1">
                <a:solidFill>
                  <a:srgbClr val="0C406D"/>
                </a:solidFill>
                <a:effectLst/>
                <a:latin typeface="Arial" panose="020B0604020202020204" pitchFamily="34" charset="0"/>
                <a:cs typeface="Arial" panose="020B0604020202020204" pitchFamily="34" charset="0"/>
              </a:rPr>
              <a:t>SizPos</a:t>
            </a:r>
            <a:r>
              <a:rPr lang="en-GB" sz="2400" i="1" dirty="0">
                <a:solidFill>
                  <a:srgbClr val="0C406D"/>
                </a:solidFill>
                <a:effectLst/>
                <a:latin typeface="Arial" panose="020B0604020202020204" pitchFamily="34" charset="0"/>
                <a:cs typeface="Arial" panose="020B0604020202020204" pitchFamily="34" charset="0"/>
              </a:rPr>
              <a:t>-GRU</a:t>
            </a:r>
            <a:r>
              <a:rPr lang="en-GB" sz="2400" dirty="0">
                <a:solidFill>
                  <a:srgbClr val="0C406D"/>
                </a:solidFill>
                <a:effectLst/>
                <a:latin typeface="Arial" panose="020B0604020202020204" pitchFamily="34" charset="0"/>
                <a:cs typeface="Arial" panose="020B0604020202020204" pitchFamily="34" charset="0"/>
              </a:rPr>
              <a:t> outperformed baseline models with an Average Displacement Error (ADE) of 34.2 pixels and a Final Displacement Error (FDE) of 73.4 pixels for 60-frame predictions (see Table 1). For shorter 30-frame predictions, the model achieved an ADE of 17.2 pixels and a FDE of 38.6 pixels (see Table 2).</a:t>
            </a:r>
          </a:p>
          <a:p>
            <a:pPr>
              <a:spcBef>
                <a:spcPts val="1200"/>
              </a:spcBef>
            </a:pPr>
            <a:r>
              <a:rPr lang="en-GB" sz="2400" b="1" dirty="0">
                <a:solidFill>
                  <a:srgbClr val="0C406D"/>
                </a:solidFill>
                <a:latin typeface="Arial" panose="020B0604020202020204" pitchFamily="34" charset="0"/>
                <a:cs typeface="Arial" panose="020B0604020202020204" pitchFamily="34" charset="0"/>
              </a:rPr>
              <a:t>Conclusion: </a:t>
            </a:r>
            <a:r>
              <a:rPr lang="en-GB" sz="2400" dirty="0">
                <a:solidFill>
                  <a:srgbClr val="0C406D"/>
                </a:solidFill>
                <a:latin typeface="Arial" panose="020B0604020202020204" pitchFamily="34" charset="0"/>
                <a:cs typeface="Arial" panose="020B0604020202020204" pitchFamily="34" charset="0"/>
              </a:rPr>
              <a:t>The framework accurately predicts refuelling port positions, advancing aircraft refuelling automation. Future work will explore more diverse datasets and models.</a:t>
            </a:r>
          </a:p>
          <a:p>
            <a:endParaRPr lang="en-GB" sz="2000" dirty="0">
              <a:solidFill>
                <a:srgbClr val="0C406D"/>
              </a:solidFill>
              <a:effectLst/>
              <a:latin typeface="Arial" panose="020B0604020202020204" pitchFamily="34" charset="0"/>
              <a:cs typeface="Arial" panose="020B0604020202020204" pitchFamily="34" charset="0"/>
            </a:endParaRPr>
          </a:p>
        </p:txBody>
      </p:sp>
      <p:pic>
        <p:nvPicPr>
          <p:cNvPr id="20" name="Picture 19">
            <a:extLst>
              <a:ext uri="{FF2B5EF4-FFF2-40B4-BE49-F238E27FC236}">
                <a16:creationId xmlns:a16="http://schemas.microsoft.com/office/drawing/2014/main" id="{9FD95555-1CE3-8A31-9E33-61FDE09BC0AC}"/>
              </a:ext>
            </a:extLst>
          </p:cNvPr>
          <p:cNvPicPr>
            <a:picLocks noChangeAspect="1"/>
          </p:cNvPicPr>
          <p:nvPr/>
        </p:nvPicPr>
        <p:blipFill>
          <a:blip r:embed="rId4"/>
          <a:srcRect t="2344" b="2597"/>
          <a:stretch/>
        </p:blipFill>
        <p:spPr>
          <a:xfrm>
            <a:off x="1157288" y="10128761"/>
            <a:ext cx="9574279" cy="8303984"/>
          </a:xfrm>
          <a:prstGeom prst="rect">
            <a:avLst/>
          </a:prstGeom>
          <a:noFill/>
        </p:spPr>
      </p:pic>
      <p:pic>
        <p:nvPicPr>
          <p:cNvPr id="24" name="Picture 23">
            <a:extLst>
              <a:ext uri="{FF2B5EF4-FFF2-40B4-BE49-F238E27FC236}">
                <a16:creationId xmlns:a16="http://schemas.microsoft.com/office/drawing/2014/main" id="{D97F8420-DBC4-9158-6FA9-9C47B743CE29}"/>
              </a:ext>
            </a:extLst>
          </p:cNvPr>
          <p:cNvPicPr>
            <a:picLocks noChangeAspect="1"/>
          </p:cNvPicPr>
          <p:nvPr/>
        </p:nvPicPr>
        <p:blipFill>
          <a:blip r:embed="rId5"/>
          <a:srcRect/>
          <a:stretch/>
        </p:blipFill>
        <p:spPr>
          <a:xfrm>
            <a:off x="10670134" y="10128761"/>
            <a:ext cx="9506988" cy="3146892"/>
          </a:xfrm>
          <a:prstGeom prst="rect">
            <a:avLst/>
          </a:prstGeom>
          <a:noFill/>
        </p:spPr>
      </p:pic>
      <p:pic>
        <p:nvPicPr>
          <p:cNvPr id="26" name="Picture 25">
            <a:extLst>
              <a:ext uri="{FF2B5EF4-FFF2-40B4-BE49-F238E27FC236}">
                <a16:creationId xmlns:a16="http://schemas.microsoft.com/office/drawing/2014/main" id="{051F3F69-B159-763A-70C4-10F54E4FE69F}"/>
              </a:ext>
            </a:extLst>
          </p:cNvPr>
          <p:cNvPicPr>
            <a:picLocks noChangeAspect="1"/>
          </p:cNvPicPr>
          <p:nvPr/>
        </p:nvPicPr>
        <p:blipFill>
          <a:blip r:embed="rId6"/>
          <a:srcRect/>
          <a:stretch/>
        </p:blipFill>
        <p:spPr>
          <a:xfrm>
            <a:off x="11383039" y="13863738"/>
            <a:ext cx="8144540" cy="1790539"/>
          </a:xfrm>
          <a:prstGeom prst="rect">
            <a:avLst/>
          </a:prstGeom>
          <a:noFill/>
        </p:spPr>
      </p:pic>
      <p:pic>
        <p:nvPicPr>
          <p:cNvPr id="27" name="Picture 26">
            <a:extLst>
              <a:ext uri="{FF2B5EF4-FFF2-40B4-BE49-F238E27FC236}">
                <a16:creationId xmlns:a16="http://schemas.microsoft.com/office/drawing/2014/main" id="{37030349-4E53-81B5-A84F-8387E374DC13}"/>
              </a:ext>
            </a:extLst>
          </p:cNvPr>
          <p:cNvPicPr>
            <a:picLocks noChangeAspect="1"/>
          </p:cNvPicPr>
          <p:nvPr/>
        </p:nvPicPr>
        <p:blipFill>
          <a:blip r:embed="rId7"/>
          <a:srcRect/>
          <a:stretch/>
        </p:blipFill>
        <p:spPr>
          <a:xfrm>
            <a:off x="10703264" y="16098308"/>
            <a:ext cx="9523990" cy="3034965"/>
          </a:xfrm>
          <a:prstGeom prst="rect">
            <a:avLst/>
          </a:prstGeom>
          <a:noFill/>
        </p:spPr>
      </p:pic>
      <p:sp>
        <p:nvSpPr>
          <p:cNvPr id="29" name="TextBox 28">
            <a:extLst>
              <a:ext uri="{FF2B5EF4-FFF2-40B4-BE49-F238E27FC236}">
                <a16:creationId xmlns:a16="http://schemas.microsoft.com/office/drawing/2014/main" id="{2574B3D9-6116-2ED3-4B2E-D99876D6A2F7}"/>
              </a:ext>
            </a:extLst>
          </p:cNvPr>
          <p:cNvSpPr txBox="1"/>
          <p:nvPr/>
        </p:nvSpPr>
        <p:spPr>
          <a:xfrm>
            <a:off x="10694194" y="13355048"/>
            <a:ext cx="9563056" cy="369332"/>
          </a:xfrm>
          <a:prstGeom prst="rect">
            <a:avLst/>
          </a:prstGeom>
          <a:noFill/>
        </p:spPr>
        <p:txBody>
          <a:bodyPr wrap="square" rtlCol="0">
            <a:spAutoFit/>
          </a:bodyPr>
          <a:lstStyle/>
          <a:p>
            <a:pPr algn="ctr"/>
            <a:r>
              <a:rPr lang="en-GB" sz="1800" b="1" dirty="0" err="1">
                <a:solidFill>
                  <a:srgbClr val="0C406D"/>
                </a:solidFill>
                <a:effectLst/>
                <a:latin typeface="Arial" panose="020B0604020202020204" pitchFamily="34" charset="0"/>
                <a:cs typeface="Arial" panose="020B0604020202020204" pitchFamily="34" charset="0"/>
              </a:rPr>
              <a:t>PosSiz</a:t>
            </a:r>
            <a:r>
              <a:rPr lang="en-GB" sz="1800" b="1" dirty="0">
                <a:solidFill>
                  <a:srgbClr val="0C406D"/>
                </a:solidFill>
                <a:effectLst/>
                <a:latin typeface="Arial" panose="020B0604020202020204" pitchFamily="34" charset="0"/>
                <a:cs typeface="Arial" panose="020B0604020202020204" pitchFamily="34" charset="0"/>
              </a:rPr>
              <a:t>-GRU Model Architecture</a:t>
            </a:r>
            <a:endParaRPr lang="en-GB" sz="1800" b="1" dirty="0"/>
          </a:p>
        </p:txBody>
      </p:sp>
      <p:sp>
        <p:nvSpPr>
          <p:cNvPr id="30" name="TextBox 29">
            <a:extLst>
              <a:ext uri="{FF2B5EF4-FFF2-40B4-BE49-F238E27FC236}">
                <a16:creationId xmlns:a16="http://schemas.microsoft.com/office/drawing/2014/main" id="{23D4BBCF-0675-F047-2C30-38510638DB34}"/>
              </a:ext>
            </a:extLst>
          </p:cNvPr>
          <p:cNvSpPr txBox="1"/>
          <p:nvPr/>
        </p:nvSpPr>
        <p:spPr>
          <a:xfrm>
            <a:off x="10734104" y="15587801"/>
            <a:ext cx="9493150" cy="369332"/>
          </a:xfrm>
          <a:prstGeom prst="rect">
            <a:avLst/>
          </a:prstGeom>
          <a:noFill/>
        </p:spPr>
        <p:txBody>
          <a:bodyPr wrap="square" rtlCol="0">
            <a:spAutoFit/>
          </a:bodyPr>
          <a:lstStyle/>
          <a:p>
            <a:pPr algn="ctr"/>
            <a:r>
              <a:rPr lang="en-GB" sz="1800" b="1" dirty="0">
                <a:solidFill>
                  <a:srgbClr val="0C406D"/>
                </a:solidFill>
                <a:effectLst/>
                <a:latin typeface="Arial" panose="020B0604020202020204" pitchFamily="34" charset="0"/>
                <a:cs typeface="Arial" panose="020B0604020202020204" pitchFamily="34" charset="0"/>
              </a:rPr>
              <a:t>Encoder Architecture</a:t>
            </a:r>
            <a:endParaRPr lang="en-GB" sz="1800" b="1" dirty="0"/>
          </a:p>
        </p:txBody>
      </p:sp>
      <p:sp>
        <p:nvSpPr>
          <p:cNvPr id="32" name="TextBox 31">
            <a:extLst>
              <a:ext uri="{FF2B5EF4-FFF2-40B4-BE49-F238E27FC236}">
                <a16:creationId xmlns:a16="http://schemas.microsoft.com/office/drawing/2014/main" id="{F7D4E145-AE41-75E8-B1F0-D85A1D38EA2C}"/>
              </a:ext>
            </a:extLst>
          </p:cNvPr>
          <p:cNvSpPr txBox="1"/>
          <p:nvPr/>
        </p:nvSpPr>
        <p:spPr>
          <a:xfrm>
            <a:off x="10694194" y="19484255"/>
            <a:ext cx="9533060" cy="369332"/>
          </a:xfrm>
          <a:prstGeom prst="rect">
            <a:avLst/>
          </a:prstGeom>
          <a:noFill/>
        </p:spPr>
        <p:txBody>
          <a:bodyPr wrap="square" rtlCol="0">
            <a:spAutoFit/>
          </a:bodyPr>
          <a:lstStyle/>
          <a:p>
            <a:pPr algn="ctr"/>
            <a:r>
              <a:rPr lang="en-GB" sz="1800" b="1" dirty="0">
                <a:solidFill>
                  <a:srgbClr val="0C406D"/>
                </a:solidFill>
                <a:effectLst/>
                <a:latin typeface="Arial" panose="020B0604020202020204" pitchFamily="34" charset="0"/>
                <a:cs typeface="Arial" panose="020B0604020202020204" pitchFamily="34" charset="0"/>
              </a:rPr>
              <a:t>Decoder Architecture</a:t>
            </a:r>
            <a:endParaRPr lang="en-GB" sz="1800" dirty="0"/>
          </a:p>
        </p:txBody>
      </p:sp>
      <p:pic>
        <p:nvPicPr>
          <p:cNvPr id="33" name="Picture 32">
            <a:extLst>
              <a:ext uri="{FF2B5EF4-FFF2-40B4-BE49-F238E27FC236}">
                <a16:creationId xmlns:a16="http://schemas.microsoft.com/office/drawing/2014/main" id="{B674092B-9FAB-3A7B-769D-E21963D4E932}"/>
              </a:ext>
            </a:extLst>
          </p:cNvPr>
          <p:cNvPicPr>
            <a:picLocks noChangeAspect="1"/>
          </p:cNvPicPr>
          <p:nvPr/>
        </p:nvPicPr>
        <p:blipFill>
          <a:blip r:embed="rId8"/>
          <a:srcRect/>
          <a:stretch/>
        </p:blipFill>
        <p:spPr>
          <a:xfrm>
            <a:off x="11834948" y="19475689"/>
            <a:ext cx="7240722" cy="1631216"/>
          </a:xfrm>
          <a:prstGeom prst="rect">
            <a:avLst/>
          </a:prstGeom>
          <a:noFill/>
        </p:spPr>
      </p:pic>
      <p:pic>
        <p:nvPicPr>
          <p:cNvPr id="34" name="Picture 33">
            <a:extLst>
              <a:ext uri="{FF2B5EF4-FFF2-40B4-BE49-F238E27FC236}">
                <a16:creationId xmlns:a16="http://schemas.microsoft.com/office/drawing/2014/main" id="{C07DDAC7-F655-5CBB-E520-6E6CCF266C82}"/>
              </a:ext>
            </a:extLst>
          </p:cNvPr>
          <p:cNvPicPr>
            <a:picLocks noChangeAspect="1"/>
          </p:cNvPicPr>
          <p:nvPr/>
        </p:nvPicPr>
        <p:blipFill>
          <a:blip r:embed="rId9"/>
          <a:srcRect/>
          <a:stretch/>
        </p:blipFill>
        <p:spPr>
          <a:xfrm>
            <a:off x="11834948" y="21786958"/>
            <a:ext cx="7240722" cy="1616130"/>
          </a:xfrm>
          <a:prstGeom prst="rect">
            <a:avLst/>
          </a:prstGeom>
          <a:noFill/>
        </p:spPr>
      </p:pic>
      <p:sp>
        <p:nvSpPr>
          <p:cNvPr id="39" name="TextBox 38">
            <a:extLst>
              <a:ext uri="{FF2B5EF4-FFF2-40B4-BE49-F238E27FC236}">
                <a16:creationId xmlns:a16="http://schemas.microsoft.com/office/drawing/2014/main" id="{2C1450C3-40A5-60B8-C9B3-79E54A5477FE}"/>
              </a:ext>
            </a:extLst>
          </p:cNvPr>
          <p:cNvSpPr txBox="1"/>
          <p:nvPr/>
        </p:nvSpPr>
        <p:spPr>
          <a:xfrm>
            <a:off x="11834948" y="23373566"/>
            <a:ext cx="7240722" cy="646331"/>
          </a:xfrm>
          <a:prstGeom prst="rect">
            <a:avLst/>
          </a:prstGeom>
          <a:noFill/>
        </p:spPr>
        <p:txBody>
          <a:bodyPr wrap="square" rtlCol="0">
            <a:spAutoFit/>
          </a:bodyPr>
          <a:lstStyle/>
          <a:p>
            <a:pPr algn="just"/>
            <a:r>
              <a:rPr lang="en-GB" sz="1800" dirty="0">
                <a:solidFill>
                  <a:srgbClr val="0C406D"/>
                </a:solidFill>
                <a:effectLst/>
                <a:latin typeface="Arial" panose="020B0604020202020204" pitchFamily="34" charset="0"/>
                <a:cs typeface="Arial" panose="020B0604020202020204" pitchFamily="34" charset="0"/>
              </a:rPr>
              <a:t>Table 2: Performance comparison of various models on trajectory prediction tasks using 15 past frames to predict 30 future frames. </a:t>
            </a:r>
          </a:p>
        </p:txBody>
      </p:sp>
      <p:sp>
        <p:nvSpPr>
          <p:cNvPr id="43" name="TextBox 42">
            <a:extLst>
              <a:ext uri="{FF2B5EF4-FFF2-40B4-BE49-F238E27FC236}">
                <a16:creationId xmlns:a16="http://schemas.microsoft.com/office/drawing/2014/main" id="{B00B721B-3BED-CE12-B42E-5126DCA859EA}"/>
              </a:ext>
            </a:extLst>
          </p:cNvPr>
          <p:cNvSpPr txBox="1"/>
          <p:nvPr/>
        </p:nvSpPr>
        <p:spPr>
          <a:xfrm>
            <a:off x="11834948" y="21052327"/>
            <a:ext cx="7240722" cy="646331"/>
          </a:xfrm>
          <a:prstGeom prst="rect">
            <a:avLst/>
          </a:prstGeom>
          <a:noFill/>
        </p:spPr>
        <p:txBody>
          <a:bodyPr wrap="square" rtlCol="0">
            <a:spAutoFit/>
          </a:bodyPr>
          <a:lstStyle/>
          <a:p>
            <a:pPr algn="just"/>
            <a:r>
              <a:rPr lang="en-GB" sz="1800" dirty="0">
                <a:solidFill>
                  <a:srgbClr val="0C406D"/>
                </a:solidFill>
                <a:effectLst/>
                <a:latin typeface="Arial" panose="020B0604020202020204" pitchFamily="34" charset="0"/>
                <a:cs typeface="Arial" panose="020B0604020202020204" pitchFamily="34" charset="0"/>
              </a:rPr>
              <a:t>Table 1: Performance comparison of various models on trajectory prediction tasks using 30 past frames to predict 60 future frames. </a:t>
            </a:r>
          </a:p>
        </p:txBody>
      </p:sp>
      <p:sp>
        <p:nvSpPr>
          <p:cNvPr id="2" name="TextBox 1">
            <a:extLst>
              <a:ext uri="{FF2B5EF4-FFF2-40B4-BE49-F238E27FC236}">
                <a16:creationId xmlns:a16="http://schemas.microsoft.com/office/drawing/2014/main" id="{C63796F2-7302-2C69-2B72-EBA77ACA4DEC}"/>
              </a:ext>
            </a:extLst>
          </p:cNvPr>
          <p:cNvSpPr txBox="1"/>
          <p:nvPr/>
        </p:nvSpPr>
        <p:spPr>
          <a:xfrm>
            <a:off x="1166949" y="18433423"/>
            <a:ext cx="9564617" cy="400110"/>
          </a:xfrm>
          <a:prstGeom prst="rect">
            <a:avLst/>
          </a:prstGeom>
          <a:noFill/>
        </p:spPr>
        <p:txBody>
          <a:bodyPr wrap="square" rtlCol="0">
            <a:spAutoFit/>
          </a:bodyPr>
          <a:lstStyle/>
          <a:p>
            <a:pPr algn="ctr"/>
            <a:r>
              <a:rPr lang="en-GB" sz="2000" b="1" dirty="0">
                <a:solidFill>
                  <a:srgbClr val="0C406D"/>
                </a:solidFill>
                <a:effectLst/>
                <a:latin typeface="Arial" panose="020B0604020202020204" pitchFamily="34" charset="0"/>
                <a:cs typeface="Arial" panose="020B0604020202020204" pitchFamily="34" charset="0"/>
              </a:rPr>
              <a:t>Framework Workflow</a:t>
            </a:r>
            <a:endParaRPr lang="en-GB" sz="2000" b="1" dirty="0"/>
          </a:p>
        </p:txBody>
      </p:sp>
      <p:pic>
        <p:nvPicPr>
          <p:cNvPr id="5" name="Picture 4">
            <a:extLst>
              <a:ext uri="{FF2B5EF4-FFF2-40B4-BE49-F238E27FC236}">
                <a16:creationId xmlns:a16="http://schemas.microsoft.com/office/drawing/2014/main" id="{15AC6387-8AEA-E536-F35A-687C55D0C3FC}"/>
              </a:ext>
            </a:extLst>
          </p:cNvPr>
          <p:cNvPicPr>
            <a:picLocks noChangeAspect="1"/>
          </p:cNvPicPr>
          <p:nvPr/>
        </p:nvPicPr>
        <p:blipFill>
          <a:blip r:embed="rId10"/>
          <a:srcRect/>
          <a:stretch/>
        </p:blipFill>
        <p:spPr>
          <a:xfrm>
            <a:off x="1109100" y="19032361"/>
            <a:ext cx="9607347" cy="4065457"/>
          </a:xfrm>
          <a:prstGeom prst="rect">
            <a:avLst/>
          </a:prstGeom>
          <a:noFill/>
        </p:spPr>
      </p:pic>
      <p:sp>
        <p:nvSpPr>
          <p:cNvPr id="6" name="TextBox 5">
            <a:extLst>
              <a:ext uri="{FF2B5EF4-FFF2-40B4-BE49-F238E27FC236}">
                <a16:creationId xmlns:a16="http://schemas.microsoft.com/office/drawing/2014/main" id="{A76000D7-E617-7FAE-2CC0-CA04315BF55E}"/>
              </a:ext>
            </a:extLst>
          </p:cNvPr>
          <p:cNvSpPr txBox="1"/>
          <p:nvPr/>
        </p:nvSpPr>
        <p:spPr>
          <a:xfrm>
            <a:off x="1109100" y="23098496"/>
            <a:ext cx="9610227" cy="923330"/>
          </a:xfrm>
          <a:prstGeom prst="rect">
            <a:avLst/>
          </a:prstGeom>
          <a:noFill/>
        </p:spPr>
        <p:txBody>
          <a:bodyPr wrap="square" rtlCol="0">
            <a:spAutoFit/>
          </a:bodyPr>
          <a:lstStyle/>
          <a:p>
            <a:pPr algn="just"/>
            <a:r>
              <a:rPr lang="en-GB" sz="1800" dirty="0">
                <a:solidFill>
                  <a:srgbClr val="0C406D"/>
                </a:solidFill>
                <a:effectLst/>
                <a:latin typeface="Arial" panose="020B0604020202020204" pitchFamily="34" charset="0"/>
                <a:cs typeface="Arial" panose="020B0604020202020204" pitchFamily="34" charset="0"/>
              </a:rPr>
              <a:t>Visualisation of the trajectory prediction framework output. The figure shows the predicted future position in 30 frames (green), the ground truth future position in 30 frames (blue), and the current detection of the refuelling port (red). </a:t>
            </a:r>
          </a:p>
        </p:txBody>
      </p:sp>
      <p:sp>
        <p:nvSpPr>
          <p:cNvPr id="9" name="TextBox 8">
            <a:extLst>
              <a:ext uri="{FF2B5EF4-FFF2-40B4-BE49-F238E27FC236}">
                <a16:creationId xmlns:a16="http://schemas.microsoft.com/office/drawing/2014/main" id="{EC00A34A-94C1-FE58-096D-298A9B87857D}"/>
              </a:ext>
            </a:extLst>
          </p:cNvPr>
          <p:cNvSpPr txBox="1"/>
          <p:nvPr/>
        </p:nvSpPr>
        <p:spPr>
          <a:xfrm>
            <a:off x="10741688" y="18899474"/>
            <a:ext cx="9533060" cy="369332"/>
          </a:xfrm>
          <a:prstGeom prst="rect">
            <a:avLst/>
          </a:prstGeom>
          <a:noFill/>
        </p:spPr>
        <p:txBody>
          <a:bodyPr wrap="square" rtlCol="0">
            <a:spAutoFit/>
          </a:bodyPr>
          <a:lstStyle/>
          <a:p>
            <a:pPr algn="ctr"/>
            <a:r>
              <a:rPr lang="en-GB" sz="1800" b="1" dirty="0">
                <a:solidFill>
                  <a:srgbClr val="0C406D"/>
                </a:solidFill>
                <a:effectLst/>
                <a:latin typeface="Arial" panose="020B0604020202020204" pitchFamily="34" charset="0"/>
                <a:cs typeface="Arial" panose="020B0604020202020204" pitchFamily="34" charset="0"/>
              </a:rPr>
              <a:t>Decoder Architecture</a:t>
            </a:r>
            <a:endParaRPr lang="en-GB" sz="1800" b="1" dirty="0"/>
          </a:p>
        </p:txBody>
      </p:sp>
    </p:spTree>
    <p:extLst>
      <p:ext uri="{BB962C8B-B14F-4D97-AF65-F5344CB8AC3E}">
        <p14:creationId xmlns:p14="http://schemas.microsoft.com/office/powerpoint/2010/main" val="1962269078"/>
      </p:ext>
    </p:extLst>
  </p:cSld>
  <p:clrMapOvr>
    <a:masterClrMapping/>
  </p:clrMapOvr>
</p:sld>
</file>

<file path=ppt/theme/theme1.xml><?xml version="1.0" encoding="utf-8"?>
<a:theme xmlns:a="http://schemas.openxmlformats.org/drawingml/2006/main" name="Cranfield University 2016">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ublishingExpirationDate xmlns="http://schemas.microsoft.com/sharepoint/v3" xsi:nil="true"/>
    <PublishingStartDate xmlns="http://schemas.microsoft.com/sharepoint/v3"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2FEF57B1D3A3004BA1E55A77FC712826" ma:contentTypeVersion="3" ma:contentTypeDescription="Create a new document." ma:contentTypeScope="" ma:versionID="b84aa1f92a73f473af1de1cdf7772369">
  <xsd:schema xmlns:xsd="http://www.w3.org/2001/XMLSchema" xmlns:xs="http://www.w3.org/2001/XMLSchema" xmlns:p="http://schemas.microsoft.com/office/2006/metadata/properties" xmlns:ns1="http://schemas.microsoft.com/sharepoint/v3" targetNamespace="http://schemas.microsoft.com/office/2006/metadata/properties" ma:root="true" ma:fieldsID="394879c13eec4f84a453950744c852be" ns1:_="">
    <xsd:import namespace="http://schemas.microsoft.com/sharepoint/v3"/>
    <xsd:element name="properties">
      <xsd:complexType>
        <xsd:sequence>
          <xsd:element name="documentManagement">
            <xsd:complexType>
              <xsd:all>
                <xsd:element ref="ns1:PublishingStartDate" minOccurs="0"/>
                <xsd:element ref="ns1:PublishingExpirationD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cheduling Start Date" ma:description="" ma:hidden="true" ma:internalName="PublishingStartDate">
      <xsd:simpleType>
        <xsd:restriction base="dms:Unknown"/>
      </xsd:simpleType>
    </xsd:element>
    <xsd:element name="PublishingExpirationDate" ma:index="9" nillable="true" ma:displayName="Scheduling End Date" ma:description="" ma:hidden="true" ma:internalName="PublishingExpirationDat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A0ED808-A05E-4583-A94A-97B4403DAC72}">
  <ds:schemaRefs>
    <ds:schemaRef ds:uri="http://schemas.microsoft.com/sharepoint/v3/contenttype/forms"/>
  </ds:schemaRefs>
</ds:datastoreItem>
</file>

<file path=customXml/itemProps2.xml><?xml version="1.0" encoding="utf-8"?>
<ds:datastoreItem xmlns:ds="http://schemas.openxmlformats.org/officeDocument/2006/customXml" ds:itemID="{63331B94-A6D5-4A62-92CD-F1FFBFD7B0C3}">
  <ds:schemaRefs>
    <ds:schemaRef ds:uri="http://schemas.microsoft.com/office/2006/documentManagement/types"/>
    <ds:schemaRef ds:uri="http://purl.org/dc/dcmitype/"/>
    <ds:schemaRef ds:uri="http://schemas.openxmlformats.org/package/2006/metadata/core-properties"/>
    <ds:schemaRef ds:uri="http://schemas.microsoft.com/sharepoint/v3"/>
    <ds:schemaRef ds:uri="http://schemas.microsoft.com/office/2006/metadata/properties"/>
    <ds:schemaRef ds:uri="http://purl.org/dc/terms/"/>
    <ds:schemaRef ds:uri="http://schemas.microsoft.com/office/infopath/2007/PartnerControls"/>
    <ds:schemaRef ds:uri="http://www.w3.org/XML/1998/namespace"/>
    <ds:schemaRef ds:uri="http://purl.org/dc/elements/1.1/"/>
  </ds:schemaRefs>
</ds:datastoreItem>
</file>

<file path=customXml/itemProps3.xml><?xml version="1.0" encoding="utf-8"?>
<ds:datastoreItem xmlns:ds="http://schemas.openxmlformats.org/officeDocument/2006/customXml" ds:itemID="{C1A95930-F748-461D-B405-FE86501F85E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1733</TotalTime>
  <Words>379</Words>
  <Application>Microsoft Macintosh PowerPoint</Application>
  <PresentationFormat>Custom</PresentationFormat>
  <Paragraphs>49</Paragraphs>
  <Slides>1</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vt:i4>
      </vt:variant>
    </vt:vector>
  </HeadingPairs>
  <TitlesOfParts>
    <vt:vector size="4" baseType="lpstr">
      <vt:lpstr>Arial</vt:lpstr>
      <vt:lpstr>Calibri</vt:lpstr>
      <vt:lpstr>Cranfield University 2016</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[Student] Alexis Balayre</cp:lastModifiedBy>
  <cp:revision>69</cp:revision>
  <dcterms:created xsi:type="dcterms:W3CDTF">2016-01-22T08:47:26Z</dcterms:created>
  <dcterms:modified xsi:type="dcterms:W3CDTF">2024-08-15T23:40:39Z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0x0101002FEF57B1D3A3004BA1E55A77FC712826</vt:lpwstr>
  </property>
</Properties>
</file>

<file path=docProps/thumbnail.jpeg>
</file>